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775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57" y="0"/>
            <a:ext cx="9183357" cy="6887518"/>
          </a:xfrm>
        </p:spPr>
      </p:pic>
    </p:spTree>
    <p:extLst>
      <p:ext uri="{BB962C8B-B14F-4D97-AF65-F5344CB8AC3E}">
        <p14:creationId xmlns:p14="http://schemas.microsoft.com/office/powerpoint/2010/main" val="8791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08" y="-8255"/>
            <a:ext cx="9155008" cy="6866256"/>
          </a:xfrm>
        </p:spPr>
      </p:pic>
    </p:spTree>
    <p:extLst>
      <p:ext uri="{BB962C8B-B14F-4D97-AF65-F5344CB8AC3E}">
        <p14:creationId xmlns:p14="http://schemas.microsoft.com/office/powerpoint/2010/main" val="34886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0647" y="-673322"/>
            <a:ext cx="11881320" cy="8910990"/>
          </a:xfrm>
        </p:spPr>
      </p:pic>
    </p:spTree>
    <p:extLst>
      <p:ext uri="{BB962C8B-B14F-4D97-AF65-F5344CB8AC3E}">
        <p14:creationId xmlns:p14="http://schemas.microsoft.com/office/powerpoint/2010/main" val="311479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52635"/>
            <a:ext cx="8784977" cy="6588733"/>
          </a:xfrm>
        </p:spPr>
      </p:pic>
    </p:spTree>
    <p:extLst>
      <p:ext uri="{BB962C8B-B14F-4D97-AF65-F5344CB8AC3E}">
        <p14:creationId xmlns:p14="http://schemas.microsoft.com/office/powerpoint/2010/main" val="420196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Mr Francis</dc:creator>
  <cp:lastModifiedBy>Francis</cp:lastModifiedBy>
  <cp:revision>2</cp:revision>
  <dcterms:created xsi:type="dcterms:W3CDTF">2013-11-15T08:09:00Z</dcterms:created>
  <dcterms:modified xsi:type="dcterms:W3CDTF">2014-03-20T12:48:21Z</dcterms:modified>
</cp:coreProperties>
</file>