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76" r:id="rId2"/>
    <p:sldId id="258" r:id="rId3"/>
    <p:sldId id="282" r:id="rId4"/>
    <p:sldId id="283" r:id="rId5"/>
    <p:sldId id="263" r:id="rId6"/>
    <p:sldId id="264" r:id="rId7"/>
    <p:sldId id="284" r:id="rId8"/>
    <p:sldId id="268" r:id="rId9"/>
    <p:sldId id="277" r:id="rId10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  <p15:guide id="3" orient="horz" pos="240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E0D2"/>
    <a:srgbClr val="8DC0B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09" autoAdjust="0"/>
    <p:restoredTop sz="96314" autoAdjust="0"/>
  </p:normalViewPr>
  <p:slideViewPr>
    <p:cSldViewPr snapToGrid="0" showGuides="1">
      <p:cViewPr varScale="1">
        <p:scale>
          <a:sx n="81" d="100"/>
          <a:sy n="81" d="100"/>
        </p:scale>
        <p:origin x="754" y="91"/>
      </p:cViewPr>
      <p:guideLst>
        <p:guide orient="horz" pos="2160"/>
        <p:guide pos="3840"/>
        <p:guide orient="horz" pos="240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5D6402-2067-4CB1-9A28-5CB905084C88}" type="datetimeFigureOut">
              <a:rPr lang="zh-CN" altLang="en-US" smtClean="0"/>
              <a:t>2021/6/17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A58EC-8B9F-4F1A-82C3-DF6A00384507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01727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A58EC-8B9F-4F1A-82C3-DF6A00384507}" type="slidenum">
              <a:rPr lang="zh-CN" altLang="en-US" smtClean="0"/>
              <a:t>5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133983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A58EC-8B9F-4F1A-82C3-DF6A00384507}" type="slidenum">
              <a:rPr lang="zh-CN" altLang="en-US" smtClean="0"/>
              <a:t>7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2141713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2021/6/17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2021/6/17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2021/6/17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2021/6/17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2021/6/17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2021/6/17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dirty="0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dirty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2021/6/17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2021/6/17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2021/6/17</a:t>
            </a:fld>
            <a:endParaRPr lang="zh-CN" altLang="en-US" dirty="0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2021/6/17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EE161C-A61C-4F21-AF49-9B6F7090A288}" type="datetimeFigureOut">
              <a:rPr lang="zh-CN" altLang="en-US" smtClean="0"/>
              <a:t>2021/6/17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B59095-66B7-4DBE-917E-A084E09862A2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dirty="0"/>
              <a:t>单击此处编辑母版文本样式</a:t>
            </a:r>
          </a:p>
          <a:p>
            <a:pPr lvl="1"/>
            <a:r>
              <a:rPr lang="zh-CN" altLang="en-US" dirty="0"/>
              <a:t>二级</a:t>
            </a:r>
          </a:p>
          <a:p>
            <a:pPr lvl="2"/>
            <a:r>
              <a:rPr lang="zh-CN" altLang="en-US" dirty="0"/>
              <a:t>三级</a:t>
            </a:r>
          </a:p>
          <a:p>
            <a:pPr lvl="3"/>
            <a:r>
              <a:rPr lang="zh-CN" altLang="en-US" dirty="0"/>
              <a:t>四级</a:t>
            </a:r>
          </a:p>
          <a:p>
            <a:pPr lvl="4"/>
            <a:r>
              <a:rPr lang="zh-CN" altLang="en-US" dirty="0"/>
              <a:t>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fld id="{C7EE161C-A61C-4F21-AF49-9B6F7090A288}" type="datetimeFigureOut">
              <a:rPr lang="zh-CN" altLang="en-US" smtClean="0"/>
              <a:t>2021/6/17</a:t>
            </a:fld>
            <a:endParaRPr lang="zh-CN" altLang="en-US" dirty="0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endParaRPr lang="zh-CN" altLang="en-US" dirty="0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楷体" panose="02010609060101010101" pitchFamily="49" charset="-122"/>
                <a:ea typeface="楷体" panose="02010609060101010101" pitchFamily="49" charset="-122"/>
              </a:defRPr>
            </a:lvl1pPr>
          </a:lstStyle>
          <a:p>
            <a:fld id="{D6B59095-66B7-4DBE-917E-A084E09862A2}" type="slidenum">
              <a:rPr lang="zh-CN" altLang="en-US" smtClean="0"/>
              <a:t>‹#›</a:t>
            </a:fld>
            <a:endParaRPr lang="zh-CN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楷体" panose="02010609060101010101" pitchFamily="49" charset="-122"/>
          <a:ea typeface="楷体" panose="02010609060101010101" pitchFamily="49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: 形状 20"/>
          <p:cNvSpPr/>
          <p:nvPr/>
        </p:nvSpPr>
        <p:spPr>
          <a:xfrm>
            <a:off x="-261129" y="0"/>
            <a:ext cx="7562850" cy="6858000"/>
          </a:xfrm>
          <a:custGeom>
            <a:avLst/>
            <a:gdLst>
              <a:gd name="connsiteX0" fmla="*/ 0 w 7562850"/>
              <a:gd name="connsiteY0" fmla="*/ 0 h 6858000"/>
              <a:gd name="connsiteX1" fmla="*/ 5896999 w 7562850"/>
              <a:gd name="connsiteY1" fmla="*/ 0 h 6858000"/>
              <a:gd name="connsiteX2" fmla="*/ 7562850 w 7562850"/>
              <a:gd name="connsiteY2" fmla="*/ 6858000 h 6858000"/>
              <a:gd name="connsiteX3" fmla="*/ 0 w 75628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2850" h="6858000">
                <a:moveTo>
                  <a:pt x="0" y="0"/>
                </a:moveTo>
                <a:lnTo>
                  <a:pt x="5896999" y="0"/>
                </a:lnTo>
                <a:lnTo>
                  <a:pt x="75628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任意多边形: 形状 21"/>
          <p:cNvSpPr/>
          <p:nvPr/>
        </p:nvSpPr>
        <p:spPr>
          <a:xfrm flipH="1" flipV="1">
            <a:off x="5299281" y="0"/>
            <a:ext cx="6892719" cy="6858000"/>
          </a:xfrm>
          <a:custGeom>
            <a:avLst/>
            <a:gdLst>
              <a:gd name="connsiteX0" fmla="*/ 6892719 w 6892719"/>
              <a:gd name="connsiteY0" fmla="*/ 6858000 h 6858000"/>
              <a:gd name="connsiteX1" fmla="*/ 0 w 6892719"/>
              <a:gd name="connsiteY1" fmla="*/ 6858000 h 6858000"/>
              <a:gd name="connsiteX2" fmla="*/ 0 w 6892719"/>
              <a:gd name="connsiteY2" fmla="*/ 0 h 6858000"/>
              <a:gd name="connsiteX3" fmla="*/ 5422854 w 6892719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2719" h="6858000">
                <a:moveTo>
                  <a:pt x="6892719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5422854" y="0"/>
                </a:lnTo>
                <a:close/>
              </a:path>
            </a:pathLst>
          </a:cu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14551" y="1907381"/>
            <a:ext cx="7962899" cy="3043238"/>
          </a:xfrm>
          <a:prstGeom prst="rect">
            <a:avLst/>
          </a:prstGeom>
          <a:noFill/>
          <a:ln w="69850">
            <a:gradFill flip="none" rotWithShape="1">
              <a:gsLst>
                <a:gs pos="0">
                  <a:srgbClr val="F3E0D2"/>
                </a:gs>
                <a:gs pos="100000">
                  <a:srgbClr val="8DC0B1"/>
                </a:gs>
              </a:gsLst>
              <a:lin ang="18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582966" y="2428169"/>
            <a:ext cx="7026069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自主學習期末發表</a:t>
            </a:r>
            <a:endParaRPr lang="zh-CN" altLang="en-US" sz="44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endParaRPr lang="en-US" altLang="zh-TW" sz="44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ctr"/>
            <a:r>
              <a:rPr lang="zh-TW" altLang="en-US" sz="4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育幼院訪查</a:t>
            </a:r>
            <a:endParaRPr lang="en-US" altLang="zh-TW" sz="44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8150267" y="4259765"/>
            <a:ext cx="385436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50000"/>
              </a:lnSpc>
            </a:pPr>
            <a:endParaRPr lang="en-US" altLang="zh-TW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+mj-ea"/>
              <a:ea typeface="+mj-ea"/>
            </a:endParaRPr>
          </a:p>
          <a:p>
            <a:pPr algn="r">
              <a:lnSpc>
                <a:spcPct val="150000"/>
              </a:lnSpc>
            </a:pPr>
            <a:r>
              <a:rPr lang="zh-TW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組員：</a:t>
            </a:r>
            <a:r>
              <a:rPr lang="en-US" altLang="zh-TW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20304</a:t>
            </a:r>
            <a:r>
              <a:rPr lang="zh-TW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林宸玟</a:t>
            </a:r>
            <a:endParaRPr lang="en-US" altLang="zh-TW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r">
              <a:lnSpc>
                <a:spcPct val="150000"/>
              </a:lnSpc>
            </a:pPr>
            <a:r>
              <a:rPr lang="en-US" altLang="zh-TW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20307</a:t>
            </a:r>
            <a:r>
              <a:rPr lang="zh-TW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陳幸慈</a:t>
            </a:r>
            <a:endParaRPr lang="en-US" altLang="zh-TW" sz="2800" dirty="0" smtClean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algn="r">
              <a:lnSpc>
                <a:spcPct val="150000"/>
              </a:lnSpc>
            </a:pPr>
            <a:r>
              <a:rPr lang="en-US" altLang="zh-TW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20313</a:t>
            </a:r>
            <a:r>
              <a:rPr lang="zh-TW" alt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李映嫻</a:t>
            </a:r>
            <a:endParaRPr lang="zh-CN" altLang="en-US" sz="28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3158" y="160735"/>
            <a:ext cx="11985684" cy="6536531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任意多边形: 形状 29"/>
          <p:cNvSpPr/>
          <p:nvPr/>
        </p:nvSpPr>
        <p:spPr>
          <a:xfrm>
            <a:off x="107200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任意多边形: 形状 30"/>
          <p:cNvSpPr/>
          <p:nvPr/>
        </p:nvSpPr>
        <p:spPr>
          <a:xfrm flipH="1">
            <a:off x="11737138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: 形状 20"/>
          <p:cNvSpPr/>
          <p:nvPr/>
        </p:nvSpPr>
        <p:spPr>
          <a:xfrm>
            <a:off x="0" y="-20814"/>
            <a:ext cx="7562850" cy="6858000"/>
          </a:xfrm>
          <a:custGeom>
            <a:avLst/>
            <a:gdLst>
              <a:gd name="connsiteX0" fmla="*/ 0 w 7562850"/>
              <a:gd name="connsiteY0" fmla="*/ 0 h 6858000"/>
              <a:gd name="connsiteX1" fmla="*/ 5896999 w 7562850"/>
              <a:gd name="connsiteY1" fmla="*/ 0 h 6858000"/>
              <a:gd name="connsiteX2" fmla="*/ 7562850 w 7562850"/>
              <a:gd name="connsiteY2" fmla="*/ 6858000 h 6858000"/>
              <a:gd name="connsiteX3" fmla="*/ 0 w 75628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2850" h="6858000">
                <a:moveTo>
                  <a:pt x="0" y="0"/>
                </a:moveTo>
                <a:lnTo>
                  <a:pt x="5896999" y="0"/>
                </a:lnTo>
                <a:lnTo>
                  <a:pt x="75628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任意多边形: 形状 21"/>
          <p:cNvSpPr/>
          <p:nvPr/>
        </p:nvSpPr>
        <p:spPr>
          <a:xfrm flipH="1" flipV="1">
            <a:off x="5299281" y="0"/>
            <a:ext cx="6892719" cy="6858000"/>
          </a:xfrm>
          <a:custGeom>
            <a:avLst/>
            <a:gdLst>
              <a:gd name="connsiteX0" fmla="*/ 6892719 w 6892719"/>
              <a:gd name="connsiteY0" fmla="*/ 6858000 h 6858000"/>
              <a:gd name="connsiteX1" fmla="*/ 0 w 6892719"/>
              <a:gd name="connsiteY1" fmla="*/ 6858000 h 6858000"/>
              <a:gd name="connsiteX2" fmla="*/ 0 w 6892719"/>
              <a:gd name="connsiteY2" fmla="*/ 0 h 6858000"/>
              <a:gd name="connsiteX3" fmla="*/ 5422854 w 6892719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2719" h="6858000">
                <a:moveTo>
                  <a:pt x="6892719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5422854" y="0"/>
                </a:lnTo>
                <a:close/>
              </a:path>
            </a:pathLst>
          </a:cu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5309124" y="415558"/>
            <a:ext cx="157375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目</a:t>
            </a:r>
            <a:r>
              <a:rPr lang="zh-TW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錄</a:t>
            </a:r>
            <a:endParaRPr lang="zh-CN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3" name="矩形 22"/>
          <p:cNvSpPr/>
          <p:nvPr/>
        </p:nvSpPr>
        <p:spPr>
          <a:xfrm>
            <a:off x="103158" y="160735"/>
            <a:ext cx="11985684" cy="6536531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4" name="任意多边形: 形状 23"/>
          <p:cNvSpPr/>
          <p:nvPr/>
        </p:nvSpPr>
        <p:spPr>
          <a:xfrm>
            <a:off x="107200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8" name="任意多边形: 形状 27"/>
          <p:cNvSpPr/>
          <p:nvPr/>
        </p:nvSpPr>
        <p:spPr>
          <a:xfrm flipH="1">
            <a:off x="11737138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8" name="文本框 17"/>
          <p:cNvSpPr txBox="1"/>
          <p:nvPr/>
        </p:nvSpPr>
        <p:spPr>
          <a:xfrm>
            <a:off x="7546844" y="2248549"/>
            <a:ext cx="2185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規劃階段</a:t>
            </a:r>
          </a:p>
        </p:txBody>
      </p:sp>
      <p:sp>
        <p:nvSpPr>
          <p:cNvPr id="20" name="文本框 19"/>
          <p:cNvSpPr txBox="1"/>
          <p:nvPr/>
        </p:nvSpPr>
        <p:spPr>
          <a:xfrm>
            <a:off x="6699729" y="2248549"/>
            <a:ext cx="1040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01</a:t>
            </a:r>
            <a:endParaRPr lang="zh-CN" altLang="en-US" sz="28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3" name="文本框 32"/>
          <p:cNvSpPr txBox="1"/>
          <p:nvPr/>
        </p:nvSpPr>
        <p:spPr>
          <a:xfrm flipH="1">
            <a:off x="2460043" y="3258016"/>
            <a:ext cx="2185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表現階段</a:t>
            </a:r>
          </a:p>
        </p:txBody>
      </p:sp>
      <p:sp>
        <p:nvSpPr>
          <p:cNvPr id="38" name="文本框 37"/>
          <p:cNvSpPr txBox="1"/>
          <p:nvPr/>
        </p:nvSpPr>
        <p:spPr>
          <a:xfrm flipH="1">
            <a:off x="4491975" y="3238567"/>
            <a:ext cx="1040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02</a:t>
            </a:r>
            <a:endParaRPr lang="zh-CN" altLang="en-US" sz="2800" dirty="0">
              <a:solidFill>
                <a:schemeClr val="bg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39" name="文本框 38"/>
          <p:cNvSpPr txBox="1"/>
          <p:nvPr/>
        </p:nvSpPr>
        <p:spPr>
          <a:xfrm>
            <a:off x="7546844" y="4267483"/>
            <a:ext cx="2185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成果展現</a:t>
            </a:r>
          </a:p>
        </p:txBody>
      </p:sp>
      <p:sp>
        <p:nvSpPr>
          <p:cNvPr id="41" name="文本框 40"/>
          <p:cNvSpPr txBox="1"/>
          <p:nvPr/>
        </p:nvSpPr>
        <p:spPr>
          <a:xfrm>
            <a:off x="6659919" y="4248034"/>
            <a:ext cx="1040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03</a:t>
            </a:r>
            <a:endParaRPr lang="zh-CN" altLang="en-US" sz="2800" dirty="0"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42" name="文本框 41"/>
          <p:cNvSpPr txBox="1"/>
          <p:nvPr/>
        </p:nvSpPr>
        <p:spPr>
          <a:xfrm flipH="1">
            <a:off x="2460043" y="5276951"/>
            <a:ext cx="21851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zh-CN" altLang="en-US" sz="2800" dirty="0">
                <a:solidFill>
                  <a:schemeClr val="bg1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綜整心得</a:t>
            </a:r>
          </a:p>
        </p:txBody>
      </p:sp>
      <p:sp>
        <p:nvSpPr>
          <p:cNvPr id="44" name="文本框 43"/>
          <p:cNvSpPr txBox="1"/>
          <p:nvPr/>
        </p:nvSpPr>
        <p:spPr>
          <a:xfrm flipH="1">
            <a:off x="4491975" y="5257502"/>
            <a:ext cx="10401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2800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04</a:t>
            </a:r>
            <a:endParaRPr lang="zh-CN" altLang="en-US" sz="2800" dirty="0">
              <a:solidFill>
                <a:schemeClr val="bg1"/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168161" y="1270400"/>
            <a:ext cx="771525" cy="771525"/>
          </a:xfrm>
          <a:prstGeom prst="ellipse">
            <a:avLst/>
          </a:prstGeom>
          <a:solidFill>
            <a:srgbClr val="8DC0B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398212" y="1486763"/>
            <a:ext cx="298507" cy="338800"/>
            <a:chOff x="5603007" y="2334146"/>
            <a:chExt cx="985986" cy="1074907"/>
          </a:xfrm>
          <a:solidFill>
            <a:schemeClr val="bg1"/>
          </a:solidFill>
        </p:grpSpPr>
        <p:sp>
          <p:nvSpPr>
            <p:cNvPr id="19" name="任意多边形: 形状 18"/>
            <p:cNvSpPr/>
            <p:nvPr/>
          </p:nvSpPr>
          <p:spPr>
            <a:xfrm>
              <a:off x="5603007" y="2334146"/>
              <a:ext cx="837158" cy="926455"/>
            </a:xfrm>
            <a:custGeom>
              <a:avLst/>
              <a:gdLst>
                <a:gd name="connsiteX0" fmla="*/ 762744 w 837158"/>
                <a:gd name="connsiteY0" fmla="*/ 0 h 926455"/>
                <a:gd name="connsiteX1" fmla="*/ 74414 w 837158"/>
                <a:gd name="connsiteY1" fmla="*/ 0 h 926455"/>
                <a:gd name="connsiteX2" fmla="*/ 0 w 837158"/>
                <a:gd name="connsiteY2" fmla="*/ 74414 h 926455"/>
                <a:gd name="connsiteX3" fmla="*/ 0 w 837158"/>
                <a:gd name="connsiteY3" fmla="*/ 852041 h 926455"/>
                <a:gd name="connsiteX4" fmla="*/ 74414 w 837158"/>
                <a:gd name="connsiteY4" fmla="*/ 926455 h 926455"/>
                <a:gd name="connsiteX5" fmla="*/ 762744 w 837158"/>
                <a:gd name="connsiteY5" fmla="*/ 926455 h 926455"/>
                <a:gd name="connsiteX6" fmla="*/ 837158 w 837158"/>
                <a:gd name="connsiteY6" fmla="*/ 852041 h 926455"/>
                <a:gd name="connsiteX7" fmla="*/ 837158 w 837158"/>
                <a:gd name="connsiteY7" fmla="*/ 74414 h 926455"/>
                <a:gd name="connsiteX8" fmla="*/ 762744 w 837158"/>
                <a:gd name="connsiteY8" fmla="*/ 0 h 926455"/>
                <a:gd name="connsiteX9" fmla="*/ 781348 w 837158"/>
                <a:gd name="connsiteY9" fmla="*/ 833438 h 926455"/>
                <a:gd name="connsiteX10" fmla="*/ 744141 w 837158"/>
                <a:gd name="connsiteY10" fmla="*/ 870645 h 926455"/>
                <a:gd name="connsiteX11" fmla="*/ 93018 w 837158"/>
                <a:gd name="connsiteY11" fmla="*/ 870645 h 926455"/>
                <a:gd name="connsiteX12" fmla="*/ 55811 w 837158"/>
                <a:gd name="connsiteY12" fmla="*/ 833438 h 926455"/>
                <a:gd name="connsiteX13" fmla="*/ 55811 w 837158"/>
                <a:gd name="connsiteY13" fmla="*/ 93018 h 926455"/>
                <a:gd name="connsiteX14" fmla="*/ 93018 w 837158"/>
                <a:gd name="connsiteY14" fmla="*/ 55811 h 926455"/>
                <a:gd name="connsiteX15" fmla="*/ 744141 w 837158"/>
                <a:gd name="connsiteY15" fmla="*/ 55811 h 926455"/>
                <a:gd name="connsiteX16" fmla="*/ 781348 w 837158"/>
                <a:gd name="connsiteY16" fmla="*/ 93018 h 926455"/>
                <a:gd name="connsiteX17" fmla="*/ 781348 w 837158"/>
                <a:gd name="connsiteY17" fmla="*/ 833438 h 926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37158" h="926455">
                  <a:moveTo>
                    <a:pt x="762744" y="0"/>
                  </a:moveTo>
                  <a:lnTo>
                    <a:pt x="74414" y="0"/>
                  </a:lnTo>
                  <a:cubicBezTo>
                    <a:pt x="33300" y="0"/>
                    <a:pt x="0" y="33300"/>
                    <a:pt x="0" y="74414"/>
                  </a:cubicBezTo>
                  <a:lnTo>
                    <a:pt x="0" y="852041"/>
                  </a:lnTo>
                  <a:cubicBezTo>
                    <a:pt x="0" y="893155"/>
                    <a:pt x="33300" y="926455"/>
                    <a:pt x="74414" y="926455"/>
                  </a:cubicBezTo>
                  <a:lnTo>
                    <a:pt x="762744" y="926455"/>
                  </a:lnTo>
                  <a:cubicBezTo>
                    <a:pt x="803858" y="926455"/>
                    <a:pt x="837158" y="893155"/>
                    <a:pt x="837158" y="852041"/>
                  </a:cubicBezTo>
                  <a:lnTo>
                    <a:pt x="837158" y="74414"/>
                  </a:lnTo>
                  <a:cubicBezTo>
                    <a:pt x="837158" y="33300"/>
                    <a:pt x="803858" y="0"/>
                    <a:pt x="762744" y="0"/>
                  </a:cubicBezTo>
                  <a:close/>
                  <a:moveTo>
                    <a:pt x="781348" y="833438"/>
                  </a:moveTo>
                  <a:cubicBezTo>
                    <a:pt x="781348" y="853901"/>
                    <a:pt x="764605" y="870645"/>
                    <a:pt x="744141" y="870645"/>
                  </a:cubicBezTo>
                  <a:lnTo>
                    <a:pt x="93018" y="870645"/>
                  </a:lnTo>
                  <a:cubicBezTo>
                    <a:pt x="72554" y="870645"/>
                    <a:pt x="55811" y="853901"/>
                    <a:pt x="55811" y="833438"/>
                  </a:cubicBezTo>
                  <a:lnTo>
                    <a:pt x="55811" y="93018"/>
                  </a:lnTo>
                  <a:cubicBezTo>
                    <a:pt x="55811" y="72554"/>
                    <a:pt x="72554" y="55811"/>
                    <a:pt x="93018" y="55811"/>
                  </a:cubicBezTo>
                  <a:lnTo>
                    <a:pt x="744141" y="55811"/>
                  </a:lnTo>
                  <a:cubicBezTo>
                    <a:pt x="764605" y="55811"/>
                    <a:pt x="781348" y="72554"/>
                    <a:pt x="781348" y="93018"/>
                  </a:cubicBezTo>
                  <a:lnTo>
                    <a:pt x="781348" y="833438"/>
                  </a:ln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5789042" y="2549571"/>
              <a:ext cx="799951" cy="859482"/>
            </a:xfrm>
            <a:custGeom>
              <a:avLst/>
              <a:gdLst>
                <a:gd name="connsiteX0" fmla="*/ 744141 w 799951"/>
                <a:gd name="connsiteY0" fmla="*/ 27910 h 859482"/>
                <a:gd name="connsiteX1" fmla="*/ 744141 w 799951"/>
                <a:gd name="connsiteY1" fmla="*/ 766841 h 859482"/>
                <a:gd name="connsiteX2" fmla="*/ 706934 w 799951"/>
                <a:gd name="connsiteY2" fmla="*/ 804048 h 859482"/>
                <a:gd name="connsiteX3" fmla="*/ 75902 w 799951"/>
                <a:gd name="connsiteY3" fmla="*/ 804048 h 859482"/>
                <a:gd name="connsiteX4" fmla="*/ 49485 w 799951"/>
                <a:gd name="connsiteY4" fmla="*/ 823210 h 859482"/>
                <a:gd name="connsiteX5" fmla="*/ 75902 w 799951"/>
                <a:gd name="connsiteY5" fmla="*/ 859859 h 859482"/>
                <a:gd name="connsiteX6" fmla="*/ 725537 w 799951"/>
                <a:gd name="connsiteY6" fmla="*/ 859859 h 859482"/>
                <a:gd name="connsiteX7" fmla="*/ 799951 w 799951"/>
                <a:gd name="connsiteY7" fmla="*/ 785445 h 859482"/>
                <a:gd name="connsiteX8" fmla="*/ 799951 w 799951"/>
                <a:gd name="connsiteY8" fmla="*/ 27910 h 859482"/>
                <a:gd name="connsiteX9" fmla="*/ 763302 w 799951"/>
                <a:gd name="connsiteY9" fmla="*/ 1493 h 859482"/>
                <a:gd name="connsiteX10" fmla="*/ 744141 w 799951"/>
                <a:gd name="connsiteY10" fmla="*/ 27910 h 859482"/>
                <a:gd name="connsiteX11" fmla="*/ 437183 w 799951"/>
                <a:gd name="connsiteY11" fmla="*/ 84092 h 859482"/>
                <a:gd name="connsiteX12" fmla="*/ 27905 w 799951"/>
                <a:gd name="connsiteY12" fmla="*/ 84092 h 859482"/>
                <a:gd name="connsiteX13" fmla="*/ 0 w 799951"/>
                <a:gd name="connsiteY13" fmla="*/ 56187 h 859482"/>
                <a:gd name="connsiteX14" fmla="*/ 27905 w 799951"/>
                <a:gd name="connsiteY14" fmla="*/ 28282 h 859482"/>
                <a:gd name="connsiteX15" fmla="*/ 437183 w 799951"/>
                <a:gd name="connsiteY15" fmla="*/ 28282 h 859482"/>
                <a:gd name="connsiteX16" fmla="*/ 465088 w 799951"/>
                <a:gd name="connsiteY16" fmla="*/ 56187 h 859482"/>
                <a:gd name="connsiteX17" fmla="*/ 437183 w 799951"/>
                <a:gd name="connsiteY17" fmla="*/ 84092 h 859482"/>
                <a:gd name="connsiteX18" fmla="*/ 437183 w 799951"/>
                <a:gd name="connsiteY18" fmla="*/ 266407 h 859482"/>
                <a:gd name="connsiteX19" fmla="*/ 27905 w 799951"/>
                <a:gd name="connsiteY19" fmla="*/ 266407 h 859482"/>
                <a:gd name="connsiteX20" fmla="*/ 0 w 799951"/>
                <a:gd name="connsiteY20" fmla="*/ 238501 h 859482"/>
                <a:gd name="connsiteX21" fmla="*/ 27905 w 799951"/>
                <a:gd name="connsiteY21" fmla="*/ 210596 h 859482"/>
                <a:gd name="connsiteX22" fmla="*/ 437183 w 799951"/>
                <a:gd name="connsiteY22" fmla="*/ 210596 h 859482"/>
                <a:gd name="connsiteX23" fmla="*/ 465088 w 799951"/>
                <a:gd name="connsiteY23" fmla="*/ 238501 h 859482"/>
                <a:gd name="connsiteX24" fmla="*/ 437183 w 799951"/>
                <a:gd name="connsiteY24" fmla="*/ 266407 h 859482"/>
                <a:gd name="connsiteX25" fmla="*/ 336166 w 799951"/>
                <a:gd name="connsiteY25" fmla="*/ 448721 h 859482"/>
                <a:gd name="connsiteX26" fmla="*/ 27905 w 799951"/>
                <a:gd name="connsiteY26" fmla="*/ 448721 h 859482"/>
                <a:gd name="connsiteX27" fmla="*/ 0 w 799951"/>
                <a:gd name="connsiteY27" fmla="*/ 420816 h 859482"/>
                <a:gd name="connsiteX28" fmla="*/ 27905 w 799951"/>
                <a:gd name="connsiteY28" fmla="*/ 392911 h 859482"/>
                <a:gd name="connsiteX29" fmla="*/ 336166 w 799951"/>
                <a:gd name="connsiteY29" fmla="*/ 392911 h 859482"/>
                <a:gd name="connsiteX30" fmla="*/ 364071 w 799951"/>
                <a:gd name="connsiteY30" fmla="*/ 420816 h 859482"/>
                <a:gd name="connsiteX31" fmla="*/ 336166 w 799951"/>
                <a:gd name="connsiteY31" fmla="*/ 448721 h 859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99951" h="859482">
                  <a:moveTo>
                    <a:pt x="744141" y="27910"/>
                  </a:moveTo>
                  <a:lnTo>
                    <a:pt x="744141" y="766841"/>
                  </a:lnTo>
                  <a:cubicBezTo>
                    <a:pt x="744141" y="787305"/>
                    <a:pt x="727397" y="804048"/>
                    <a:pt x="706934" y="804048"/>
                  </a:cubicBezTo>
                  <a:lnTo>
                    <a:pt x="75902" y="804048"/>
                  </a:lnTo>
                  <a:cubicBezTo>
                    <a:pt x="63810" y="804048"/>
                    <a:pt x="53206" y="811676"/>
                    <a:pt x="49485" y="823210"/>
                  </a:cubicBezTo>
                  <a:cubicBezTo>
                    <a:pt x="43532" y="841255"/>
                    <a:pt x="56927" y="859859"/>
                    <a:pt x="75902" y="859859"/>
                  </a:cubicBezTo>
                  <a:lnTo>
                    <a:pt x="725537" y="859859"/>
                  </a:lnTo>
                  <a:cubicBezTo>
                    <a:pt x="766651" y="859859"/>
                    <a:pt x="799951" y="826559"/>
                    <a:pt x="799951" y="785445"/>
                  </a:cubicBezTo>
                  <a:lnTo>
                    <a:pt x="799951" y="27910"/>
                  </a:lnTo>
                  <a:cubicBezTo>
                    <a:pt x="799951" y="8934"/>
                    <a:pt x="781348" y="-4647"/>
                    <a:pt x="763302" y="1493"/>
                  </a:cubicBezTo>
                  <a:cubicBezTo>
                    <a:pt x="751768" y="5213"/>
                    <a:pt x="744141" y="16003"/>
                    <a:pt x="744141" y="27910"/>
                  </a:cubicBezTo>
                  <a:close/>
                  <a:moveTo>
                    <a:pt x="437183" y="84092"/>
                  </a:moveTo>
                  <a:lnTo>
                    <a:pt x="27905" y="84092"/>
                  </a:lnTo>
                  <a:cubicBezTo>
                    <a:pt x="12464" y="84092"/>
                    <a:pt x="0" y="71628"/>
                    <a:pt x="0" y="56187"/>
                  </a:cubicBezTo>
                  <a:cubicBezTo>
                    <a:pt x="0" y="40746"/>
                    <a:pt x="12464" y="28282"/>
                    <a:pt x="27905" y="28282"/>
                  </a:cubicBezTo>
                  <a:lnTo>
                    <a:pt x="437183" y="28282"/>
                  </a:lnTo>
                  <a:cubicBezTo>
                    <a:pt x="452624" y="28282"/>
                    <a:pt x="465088" y="40746"/>
                    <a:pt x="465088" y="56187"/>
                  </a:cubicBezTo>
                  <a:cubicBezTo>
                    <a:pt x="465088" y="71628"/>
                    <a:pt x="452624" y="84092"/>
                    <a:pt x="437183" y="84092"/>
                  </a:cubicBezTo>
                  <a:close/>
                  <a:moveTo>
                    <a:pt x="437183" y="266407"/>
                  </a:moveTo>
                  <a:lnTo>
                    <a:pt x="27905" y="266407"/>
                  </a:lnTo>
                  <a:cubicBezTo>
                    <a:pt x="12464" y="266407"/>
                    <a:pt x="0" y="253942"/>
                    <a:pt x="0" y="238501"/>
                  </a:cubicBezTo>
                  <a:cubicBezTo>
                    <a:pt x="0" y="223061"/>
                    <a:pt x="12464" y="210596"/>
                    <a:pt x="27905" y="210596"/>
                  </a:cubicBezTo>
                  <a:lnTo>
                    <a:pt x="437183" y="210596"/>
                  </a:lnTo>
                  <a:cubicBezTo>
                    <a:pt x="452624" y="210596"/>
                    <a:pt x="465088" y="223061"/>
                    <a:pt x="465088" y="238501"/>
                  </a:cubicBezTo>
                  <a:cubicBezTo>
                    <a:pt x="465088" y="253942"/>
                    <a:pt x="452624" y="266407"/>
                    <a:pt x="437183" y="266407"/>
                  </a:cubicBezTo>
                  <a:close/>
                  <a:moveTo>
                    <a:pt x="336166" y="448721"/>
                  </a:moveTo>
                  <a:lnTo>
                    <a:pt x="27905" y="448721"/>
                  </a:lnTo>
                  <a:cubicBezTo>
                    <a:pt x="12464" y="448721"/>
                    <a:pt x="0" y="436257"/>
                    <a:pt x="0" y="420816"/>
                  </a:cubicBezTo>
                  <a:cubicBezTo>
                    <a:pt x="0" y="405375"/>
                    <a:pt x="12464" y="392911"/>
                    <a:pt x="27905" y="392911"/>
                  </a:cubicBezTo>
                  <a:lnTo>
                    <a:pt x="336166" y="392911"/>
                  </a:lnTo>
                  <a:cubicBezTo>
                    <a:pt x="351606" y="392911"/>
                    <a:pt x="364071" y="405375"/>
                    <a:pt x="364071" y="420816"/>
                  </a:cubicBezTo>
                  <a:cubicBezTo>
                    <a:pt x="364071" y="436257"/>
                    <a:pt x="351420" y="448721"/>
                    <a:pt x="336166" y="448721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1458777" y="3116757"/>
            <a:ext cx="2658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研究動機：</a:t>
            </a:r>
            <a:endParaRPr lang="zh-CN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369665" y="2057087"/>
            <a:ext cx="8971969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TW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在自主學習課堂中，組員們一起尋找有興趣的研究</a:t>
            </a:r>
            <a:r>
              <a:rPr lang="zh-TW" altLang="en-US" sz="2400" dirty="0" smtClean="0">
                <a:latin typeface="楷体" panose="02010609060101010101" pitchFamily="49" charset="-122"/>
                <a:ea typeface="楷体" panose="02010609060101010101" pitchFamily="49" charset="-122"/>
                <a:cs typeface="Arial" panose="020B0604020202020204" pitchFamily="34" charset="0"/>
              </a:rPr>
              <a:t>主題</a:t>
            </a:r>
            <a:endParaRPr lang="zh-CN" altLang="en-US" sz="2400" dirty="0">
              <a:latin typeface="楷体" panose="02010609060101010101" pitchFamily="49" charset="-122"/>
              <a:ea typeface="楷体" panose="02010609060101010101" pitchFamily="49" charset="-122"/>
              <a:cs typeface="Arial" panose="020B0604020202020204" pitchFamily="34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375050" y="3938116"/>
            <a:ext cx="330631" cy="327552"/>
            <a:chOff x="6214607" y="4030135"/>
            <a:chExt cx="1147837" cy="1137147"/>
          </a:xfrm>
          <a:solidFill>
            <a:schemeClr val="bg1"/>
          </a:solidFill>
        </p:grpSpPr>
        <p:sp>
          <p:nvSpPr>
            <p:cNvPr id="22" name="任意多边形: 形状 21"/>
            <p:cNvSpPr/>
            <p:nvPr/>
          </p:nvSpPr>
          <p:spPr>
            <a:xfrm>
              <a:off x="6214607" y="4030135"/>
              <a:ext cx="1147837" cy="714375"/>
            </a:xfrm>
            <a:custGeom>
              <a:avLst/>
              <a:gdLst>
                <a:gd name="connsiteX0" fmla="*/ 574663 w 1147836"/>
                <a:gd name="connsiteY0" fmla="*/ 714840 h 714375"/>
                <a:gd name="connsiteX1" fmla="*/ 524433 w 1147836"/>
                <a:gd name="connsiteY1" fmla="*/ 701818 h 714375"/>
                <a:gd name="connsiteX2" fmla="*/ 42602 w 1147836"/>
                <a:gd name="connsiteY2" fmla="*/ 430392 h 714375"/>
                <a:gd name="connsiteX3" fmla="*/ 0 w 1147836"/>
                <a:gd name="connsiteY3" fmla="*/ 357467 h 714375"/>
                <a:gd name="connsiteX4" fmla="*/ 42602 w 1147836"/>
                <a:gd name="connsiteY4" fmla="*/ 284541 h 714375"/>
                <a:gd name="connsiteX5" fmla="*/ 524433 w 1147836"/>
                <a:gd name="connsiteY5" fmla="*/ 13115 h 714375"/>
                <a:gd name="connsiteX6" fmla="*/ 624892 w 1147836"/>
                <a:gd name="connsiteY6" fmla="*/ 13115 h 714375"/>
                <a:gd name="connsiteX7" fmla="*/ 1106723 w 1147836"/>
                <a:gd name="connsiteY7" fmla="*/ 284541 h 714375"/>
                <a:gd name="connsiteX8" fmla="*/ 1149325 w 1147836"/>
                <a:gd name="connsiteY8" fmla="*/ 357467 h 714375"/>
                <a:gd name="connsiteX9" fmla="*/ 1106723 w 1147836"/>
                <a:gd name="connsiteY9" fmla="*/ 430392 h 714375"/>
                <a:gd name="connsiteX10" fmla="*/ 624892 w 1147836"/>
                <a:gd name="connsiteY10" fmla="*/ 701818 h 714375"/>
                <a:gd name="connsiteX11" fmla="*/ 574663 w 1147836"/>
                <a:gd name="connsiteY11" fmla="*/ 714840 h 714375"/>
                <a:gd name="connsiteX12" fmla="*/ 551780 w 1147836"/>
                <a:gd name="connsiteY12" fmla="*/ 653076 h 714375"/>
                <a:gd name="connsiteX13" fmla="*/ 597359 w 1147836"/>
                <a:gd name="connsiteY13" fmla="*/ 653076 h 714375"/>
                <a:gd name="connsiteX14" fmla="*/ 1079190 w 1147836"/>
                <a:gd name="connsiteY14" fmla="*/ 381651 h 714375"/>
                <a:gd name="connsiteX15" fmla="*/ 1093329 w 1147836"/>
                <a:gd name="connsiteY15" fmla="*/ 357281 h 714375"/>
                <a:gd name="connsiteX16" fmla="*/ 1079190 w 1147836"/>
                <a:gd name="connsiteY16" fmla="*/ 332910 h 714375"/>
                <a:gd name="connsiteX17" fmla="*/ 597359 w 1147836"/>
                <a:gd name="connsiteY17" fmla="*/ 61485 h 714375"/>
                <a:gd name="connsiteX18" fmla="*/ 551780 w 1147836"/>
                <a:gd name="connsiteY18" fmla="*/ 61485 h 714375"/>
                <a:gd name="connsiteX19" fmla="*/ 69949 w 1147836"/>
                <a:gd name="connsiteY19" fmla="*/ 332910 h 714375"/>
                <a:gd name="connsiteX20" fmla="*/ 55811 w 1147836"/>
                <a:gd name="connsiteY20" fmla="*/ 357281 h 714375"/>
                <a:gd name="connsiteX21" fmla="*/ 69949 w 1147836"/>
                <a:gd name="connsiteY21" fmla="*/ 381651 h 714375"/>
                <a:gd name="connsiteX22" fmla="*/ 551780 w 1147836"/>
                <a:gd name="connsiteY22" fmla="*/ 653076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47836" h="714375">
                  <a:moveTo>
                    <a:pt x="574663" y="714840"/>
                  </a:moveTo>
                  <a:cubicBezTo>
                    <a:pt x="557361" y="714840"/>
                    <a:pt x="539874" y="710561"/>
                    <a:pt x="524433" y="701818"/>
                  </a:cubicBezTo>
                  <a:lnTo>
                    <a:pt x="42602" y="430392"/>
                  </a:lnTo>
                  <a:cubicBezTo>
                    <a:pt x="15999" y="415324"/>
                    <a:pt x="0" y="388162"/>
                    <a:pt x="0" y="357467"/>
                  </a:cubicBezTo>
                  <a:cubicBezTo>
                    <a:pt x="0" y="326771"/>
                    <a:pt x="15999" y="299610"/>
                    <a:pt x="42602" y="284541"/>
                  </a:cubicBezTo>
                  <a:lnTo>
                    <a:pt x="524433" y="13115"/>
                  </a:lnTo>
                  <a:cubicBezTo>
                    <a:pt x="555315" y="-4372"/>
                    <a:pt x="593824" y="-4372"/>
                    <a:pt x="624892" y="13115"/>
                  </a:cubicBezTo>
                  <a:lnTo>
                    <a:pt x="1106723" y="284541"/>
                  </a:lnTo>
                  <a:cubicBezTo>
                    <a:pt x="1133326" y="299610"/>
                    <a:pt x="1149325" y="326771"/>
                    <a:pt x="1149325" y="357467"/>
                  </a:cubicBezTo>
                  <a:cubicBezTo>
                    <a:pt x="1149325" y="388162"/>
                    <a:pt x="1133326" y="415324"/>
                    <a:pt x="1106723" y="430392"/>
                  </a:cubicBezTo>
                  <a:lnTo>
                    <a:pt x="624892" y="701818"/>
                  </a:lnTo>
                  <a:cubicBezTo>
                    <a:pt x="609451" y="710561"/>
                    <a:pt x="591964" y="714840"/>
                    <a:pt x="574663" y="714840"/>
                  </a:cubicBezTo>
                  <a:close/>
                  <a:moveTo>
                    <a:pt x="551780" y="653076"/>
                  </a:moveTo>
                  <a:cubicBezTo>
                    <a:pt x="565919" y="661076"/>
                    <a:pt x="583406" y="661076"/>
                    <a:pt x="597359" y="653076"/>
                  </a:cubicBezTo>
                  <a:lnTo>
                    <a:pt x="1079190" y="381651"/>
                  </a:lnTo>
                  <a:cubicBezTo>
                    <a:pt x="1092026" y="374396"/>
                    <a:pt x="1093329" y="362303"/>
                    <a:pt x="1093329" y="357281"/>
                  </a:cubicBezTo>
                  <a:cubicBezTo>
                    <a:pt x="1093329" y="352258"/>
                    <a:pt x="1092026" y="340165"/>
                    <a:pt x="1079190" y="332910"/>
                  </a:cubicBezTo>
                  <a:lnTo>
                    <a:pt x="597359" y="61485"/>
                  </a:lnTo>
                  <a:cubicBezTo>
                    <a:pt x="583220" y="53485"/>
                    <a:pt x="565733" y="53485"/>
                    <a:pt x="551780" y="61485"/>
                  </a:cubicBezTo>
                  <a:lnTo>
                    <a:pt x="69949" y="332910"/>
                  </a:lnTo>
                  <a:cubicBezTo>
                    <a:pt x="57113" y="340165"/>
                    <a:pt x="55811" y="352258"/>
                    <a:pt x="55811" y="357281"/>
                  </a:cubicBezTo>
                  <a:cubicBezTo>
                    <a:pt x="55811" y="362303"/>
                    <a:pt x="57113" y="374396"/>
                    <a:pt x="69949" y="381651"/>
                  </a:cubicBezTo>
                  <a:lnTo>
                    <a:pt x="551780" y="653076"/>
                  </a:ln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3" name="任意多边形: 形状 22"/>
            <p:cNvSpPr/>
            <p:nvPr/>
          </p:nvSpPr>
          <p:spPr>
            <a:xfrm>
              <a:off x="6224288" y="4601735"/>
              <a:ext cx="1129233" cy="353467"/>
            </a:xfrm>
            <a:custGeom>
              <a:avLst/>
              <a:gdLst>
                <a:gd name="connsiteX0" fmla="*/ 564982 w 1129233"/>
                <a:gd name="connsiteY0" fmla="*/ 355321 h 353466"/>
                <a:gd name="connsiteX1" fmla="*/ 514753 w 1129233"/>
                <a:gd name="connsiteY1" fmla="*/ 342298 h 353466"/>
                <a:gd name="connsiteX2" fmla="*/ 514381 w 1129233"/>
                <a:gd name="connsiteY2" fmla="*/ 342112 h 353466"/>
                <a:gd name="connsiteX3" fmla="*/ 13946 w 1129233"/>
                <a:gd name="connsiteY3" fmla="*/ 52083 h 353466"/>
                <a:gd name="connsiteX4" fmla="*/ 3714 w 1129233"/>
                <a:gd name="connsiteY4" fmla="*/ 13946 h 353466"/>
                <a:gd name="connsiteX5" fmla="*/ 41851 w 1129233"/>
                <a:gd name="connsiteY5" fmla="*/ 3714 h 353466"/>
                <a:gd name="connsiteX6" fmla="*/ 542286 w 1129233"/>
                <a:gd name="connsiteY6" fmla="*/ 293743 h 353466"/>
                <a:gd name="connsiteX7" fmla="*/ 587679 w 1129233"/>
                <a:gd name="connsiteY7" fmla="*/ 293743 h 353466"/>
                <a:gd name="connsiteX8" fmla="*/ 1087927 w 1129233"/>
                <a:gd name="connsiteY8" fmla="*/ 3900 h 353466"/>
                <a:gd name="connsiteX9" fmla="*/ 1126064 w 1129233"/>
                <a:gd name="connsiteY9" fmla="*/ 14132 h 353466"/>
                <a:gd name="connsiteX10" fmla="*/ 1115832 w 1129233"/>
                <a:gd name="connsiteY10" fmla="*/ 52269 h 353466"/>
                <a:gd name="connsiteX11" fmla="*/ 615212 w 1129233"/>
                <a:gd name="connsiteY11" fmla="*/ 342298 h 353466"/>
                <a:gd name="connsiteX12" fmla="*/ 564982 w 1129233"/>
                <a:gd name="connsiteY12" fmla="*/ 355321 h 353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29233" h="353466">
                  <a:moveTo>
                    <a:pt x="564982" y="355321"/>
                  </a:moveTo>
                  <a:cubicBezTo>
                    <a:pt x="547681" y="355321"/>
                    <a:pt x="530194" y="351042"/>
                    <a:pt x="514753" y="342298"/>
                  </a:cubicBezTo>
                  <a:lnTo>
                    <a:pt x="514381" y="342112"/>
                  </a:lnTo>
                  <a:lnTo>
                    <a:pt x="13946" y="52083"/>
                  </a:lnTo>
                  <a:cubicBezTo>
                    <a:pt x="552" y="44270"/>
                    <a:pt x="-3913" y="27341"/>
                    <a:pt x="3714" y="13946"/>
                  </a:cubicBezTo>
                  <a:cubicBezTo>
                    <a:pt x="11528" y="552"/>
                    <a:pt x="28457" y="-3913"/>
                    <a:pt x="41851" y="3714"/>
                  </a:cubicBezTo>
                  <a:lnTo>
                    <a:pt x="542286" y="293743"/>
                  </a:lnTo>
                  <a:cubicBezTo>
                    <a:pt x="556239" y="301557"/>
                    <a:pt x="573726" y="301557"/>
                    <a:pt x="587679" y="293743"/>
                  </a:cubicBezTo>
                  <a:lnTo>
                    <a:pt x="1087927" y="3900"/>
                  </a:lnTo>
                  <a:cubicBezTo>
                    <a:pt x="1101322" y="-3913"/>
                    <a:pt x="1118251" y="738"/>
                    <a:pt x="1126064" y="14132"/>
                  </a:cubicBezTo>
                  <a:cubicBezTo>
                    <a:pt x="1133878" y="27527"/>
                    <a:pt x="1129227" y="44456"/>
                    <a:pt x="1115832" y="52269"/>
                  </a:cubicBezTo>
                  <a:lnTo>
                    <a:pt x="615212" y="342298"/>
                  </a:lnTo>
                  <a:cubicBezTo>
                    <a:pt x="599771" y="351042"/>
                    <a:pt x="582284" y="355321"/>
                    <a:pt x="564982" y="355321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4" name="任意多边形: 形状 23"/>
            <p:cNvSpPr/>
            <p:nvPr/>
          </p:nvSpPr>
          <p:spPr>
            <a:xfrm>
              <a:off x="6224288" y="4813815"/>
              <a:ext cx="1129233" cy="353467"/>
            </a:xfrm>
            <a:custGeom>
              <a:avLst/>
              <a:gdLst>
                <a:gd name="connsiteX0" fmla="*/ 564982 w 1129233"/>
                <a:gd name="connsiteY0" fmla="*/ 355321 h 353466"/>
                <a:gd name="connsiteX1" fmla="*/ 514753 w 1129233"/>
                <a:gd name="connsiteY1" fmla="*/ 342298 h 353466"/>
                <a:gd name="connsiteX2" fmla="*/ 514381 w 1129233"/>
                <a:gd name="connsiteY2" fmla="*/ 342112 h 353466"/>
                <a:gd name="connsiteX3" fmla="*/ 13946 w 1129233"/>
                <a:gd name="connsiteY3" fmla="*/ 52083 h 353466"/>
                <a:gd name="connsiteX4" fmla="*/ 3714 w 1129233"/>
                <a:gd name="connsiteY4" fmla="*/ 13946 h 353466"/>
                <a:gd name="connsiteX5" fmla="*/ 41851 w 1129233"/>
                <a:gd name="connsiteY5" fmla="*/ 3714 h 353466"/>
                <a:gd name="connsiteX6" fmla="*/ 542286 w 1129233"/>
                <a:gd name="connsiteY6" fmla="*/ 293743 h 353466"/>
                <a:gd name="connsiteX7" fmla="*/ 587679 w 1129233"/>
                <a:gd name="connsiteY7" fmla="*/ 293743 h 353466"/>
                <a:gd name="connsiteX8" fmla="*/ 1087927 w 1129233"/>
                <a:gd name="connsiteY8" fmla="*/ 3900 h 353466"/>
                <a:gd name="connsiteX9" fmla="*/ 1126064 w 1129233"/>
                <a:gd name="connsiteY9" fmla="*/ 14132 h 353466"/>
                <a:gd name="connsiteX10" fmla="*/ 1115832 w 1129233"/>
                <a:gd name="connsiteY10" fmla="*/ 52269 h 353466"/>
                <a:gd name="connsiteX11" fmla="*/ 615212 w 1129233"/>
                <a:gd name="connsiteY11" fmla="*/ 342298 h 353466"/>
                <a:gd name="connsiteX12" fmla="*/ 564982 w 1129233"/>
                <a:gd name="connsiteY12" fmla="*/ 355321 h 353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29233" h="353466">
                  <a:moveTo>
                    <a:pt x="564982" y="355321"/>
                  </a:moveTo>
                  <a:cubicBezTo>
                    <a:pt x="547681" y="355321"/>
                    <a:pt x="530194" y="351042"/>
                    <a:pt x="514753" y="342298"/>
                  </a:cubicBezTo>
                  <a:lnTo>
                    <a:pt x="514381" y="342112"/>
                  </a:lnTo>
                  <a:lnTo>
                    <a:pt x="13946" y="52083"/>
                  </a:lnTo>
                  <a:cubicBezTo>
                    <a:pt x="552" y="44270"/>
                    <a:pt x="-3913" y="27341"/>
                    <a:pt x="3714" y="13946"/>
                  </a:cubicBezTo>
                  <a:cubicBezTo>
                    <a:pt x="11342" y="552"/>
                    <a:pt x="28457" y="-3913"/>
                    <a:pt x="41851" y="3714"/>
                  </a:cubicBezTo>
                  <a:lnTo>
                    <a:pt x="542286" y="293743"/>
                  </a:lnTo>
                  <a:cubicBezTo>
                    <a:pt x="556239" y="301557"/>
                    <a:pt x="573726" y="301557"/>
                    <a:pt x="587679" y="293743"/>
                  </a:cubicBezTo>
                  <a:lnTo>
                    <a:pt x="1087927" y="3900"/>
                  </a:lnTo>
                  <a:cubicBezTo>
                    <a:pt x="1101322" y="-3913"/>
                    <a:pt x="1118251" y="738"/>
                    <a:pt x="1126064" y="14132"/>
                  </a:cubicBezTo>
                  <a:cubicBezTo>
                    <a:pt x="1133878" y="27527"/>
                    <a:pt x="1129227" y="44456"/>
                    <a:pt x="1115832" y="52269"/>
                  </a:cubicBezTo>
                  <a:lnTo>
                    <a:pt x="615212" y="342298"/>
                  </a:lnTo>
                  <a:cubicBezTo>
                    <a:pt x="599771" y="351042"/>
                    <a:pt x="582284" y="355321"/>
                    <a:pt x="564982" y="355321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54933" y="5342352"/>
            <a:ext cx="257217" cy="315091"/>
            <a:chOff x="7862024" y="2147739"/>
            <a:chExt cx="892969" cy="1093887"/>
          </a:xfrm>
          <a:solidFill>
            <a:schemeClr val="bg1"/>
          </a:solidFill>
        </p:grpSpPr>
        <p:sp>
          <p:nvSpPr>
            <p:cNvPr id="26" name="任意多边形: 形状 25"/>
            <p:cNvSpPr/>
            <p:nvPr/>
          </p:nvSpPr>
          <p:spPr>
            <a:xfrm>
              <a:off x="8075964" y="2363539"/>
              <a:ext cx="465088" cy="420439"/>
            </a:xfrm>
            <a:custGeom>
              <a:avLst/>
              <a:gdLst>
                <a:gd name="connsiteX0" fmla="*/ 437183 w 465087"/>
                <a:gd name="connsiteY0" fmla="*/ 55811 h 420439"/>
                <a:gd name="connsiteX1" fmla="*/ 27905 w 465087"/>
                <a:gd name="connsiteY1" fmla="*/ 55811 h 420439"/>
                <a:gd name="connsiteX2" fmla="*/ 0 w 465087"/>
                <a:gd name="connsiteY2" fmla="*/ 27905 h 420439"/>
                <a:gd name="connsiteX3" fmla="*/ 27905 w 465087"/>
                <a:gd name="connsiteY3" fmla="*/ 0 h 420439"/>
                <a:gd name="connsiteX4" fmla="*/ 437183 w 465087"/>
                <a:gd name="connsiteY4" fmla="*/ 0 h 420439"/>
                <a:gd name="connsiteX5" fmla="*/ 465088 w 465087"/>
                <a:gd name="connsiteY5" fmla="*/ 27905 h 420439"/>
                <a:gd name="connsiteX6" fmla="*/ 437183 w 465087"/>
                <a:gd name="connsiteY6" fmla="*/ 55811 h 420439"/>
                <a:gd name="connsiteX7" fmla="*/ 437183 w 465087"/>
                <a:gd name="connsiteY7" fmla="*/ 238125 h 420439"/>
                <a:gd name="connsiteX8" fmla="*/ 27905 w 465087"/>
                <a:gd name="connsiteY8" fmla="*/ 238125 h 420439"/>
                <a:gd name="connsiteX9" fmla="*/ 0 w 465087"/>
                <a:gd name="connsiteY9" fmla="*/ 210220 h 420439"/>
                <a:gd name="connsiteX10" fmla="*/ 27905 w 465087"/>
                <a:gd name="connsiteY10" fmla="*/ 182314 h 420439"/>
                <a:gd name="connsiteX11" fmla="*/ 437183 w 465087"/>
                <a:gd name="connsiteY11" fmla="*/ 182314 h 420439"/>
                <a:gd name="connsiteX12" fmla="*/ 465088 w 465087"/>
                <a:gd name="connsiteY12" fmla="*/ 210220 h 420439"/>
                <a:gd name="connsiteX13" fmla="*/ 437183 w 465087"/>
                <a:gd name="connsiteY13" fmla="*/ 238125 h 420439"/>
                <a:gd name="connsiteX14" fmla="*/ 336166 w 465087"/>
                <a:gd name="connsiteY14" fmla="*/ 420439 h 420439"/>
                <a:gd name="connsiteX15" fmla="*/ 27905 w 465087"/>
                <a:gd name="connsiteY15" fmla="*/ 420439 h 420439"/>
                <a:gd name="connsiteX16" fmla="*/ 0 w 465087"/>
                <a:gd name="connsiteY16" fmla="*/ 392534 h 420439"/>
                <a:gd name="connsiteX17" fmla="*/ 27905 w 465087"/>
                <a:gd name="connsiteY17" fmla="*/ 364629 h 420439"/>
                <a:gd name="connsiteX18" fmla="*/ 336166 w 465087"/>
                <a:gd name="connsiteY18" fmla="*/ 364629 h 420439"/>
                <a:gd name="connsiteX19" fmla="*/ 364071 w 465087"/>
                <a:gd name="connsiteY19" fmla="*/ 392534 h 420439"/>
                <a:gd name="connsiteX20" fmla="*/ 336166 w 465087"/>
                <a:gd name="connsiteY20" fmla="*/ 420439 h 420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65087" h="420439">
                  <a:moveTo>
                    <a:pt x="437183" y="55811"/>
                  </a:moveTo>
                  <a:lnTo>
                    <a:pt x="27905" y="55811"/>
                  </a:lnTo>
                  <a:cubicBezTo>
                    <a:pt x="12464" y="55811"/>
                    <a:pt x="0" y="43346"/>
                    <a:pt x="0" y="27905"/>
                  </a:cubicBezTo>
                  <a:cubicBezTo>
                    <a:pt x="0" y="12464"/>
                    <a:pt x="12464" y="0"/>
                    <a:pt x="27905" y="0"/>
                  </a:cubicBezTo>
                  <a:lnTo>
                    <a:pt x="437183" y="0"/>
                  </a:lnTo>
                  <a:cubicBezTo>
                    <a:pt x="452624" y="0"/>
                    <a:pt x="465088" y="12464"/>
                    <a:pt x="465088" y="27905"/>
                  </a:cubicBezTo>
                  <a:cubicBezTo>
                    <a:pt x="465088" y="43346"/>
                    <a:pt x="452624" y="55811"/>
                    <a:pt x="437183" y="55811"/>
                  </a:cubicBezTo>
                  <a:close/>
                  <a:moveTo>
                    <a:pt x="437183" y="238125"/>
                  </a:moveTo>
                  <a:lnTo>
                    <a:pt x="27905" y="238125"/>
                  </a:lnTo>
                  <a:cubicBezTo>
                    <a:pt x="12464" y="238125"/>
                    <a:pt x="0" y="225661"/>
                    <a:pt x="0" y="210220"/>
                  </a:cubicBezTo>
                  <a:cubicBezTo>
                    <a:pt x="0" y="194779"/>
                    <a:pt x="12464" y="182314"/>
                    <a:pt x="27905" y="182314"/>
                  </a:cubicBezTo>
                  <a:lnTo>
                    <a:pt x="437183" y="182314"/>
                  </a:lnTo>
                  <a:cubicBezTo>
                    <a:pt x="452624" y="182314"/>
                    <a:pt x="465088" y="194779"/>
                    <a:pt x="465088" y="210220"/>
                  </a:cubicBezTo>
                  <a:cubicBezTo>
                    <a:pt x="465088" y="225661"/>
                    <a:pt x="452624" y="238125"/>
                    <a:pt x="437183" y="238125"/>
                  </a:cubicBezTo>
                  <a:close/>
                  <a:moveTo>
                    <a:pt x="336166" y="420439"/>
                  </a:moveTo>
                  <a:lnTo>
                    <a:pt x="27905" y="420439"/>
                  </a:lnTo>
                  <a:cubicBezTo>
                    <a:pt x="12464" y="420439"/>
                    <a:pt x="0" y="407975"/>
                    <a:pt x="0" y="392534"/>
                  </a:cubicBezTo>
                  <a:cubicBezTo>
                    <a:pt x="0" y="377093"/>
                    <a:pt x="12464" y="364629"/>
                    <a:pt x="27905" y="364629"/>
                  </a:cubicBezTo>
                  <a:lnTo>
                    <a:pt x="336166" y="364629"/>
                  </a:lnTo>
                  <a:cubicBezTo>
                    <a:pt x="351606" y="364629"/>
                    <a:pt x="364071" y="377093"/>
                    <a:pt x="364071" y="392534"/>
                  </a:cubicBezTo>
                  <a:cubicBezTo>
                    <a:pt x="364071" y="407975"/>
                    <a:pt x="351420" y="420439"/>
                    <a:pt x="336166" y="420439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7" name="任意多边形: 形状 26"/>
            <p:cNvSpPr/>
            <p:nvPr/>
          </p:nvSpPr>
          <p:spPr>
            <a:xfrm>
              <a:off x="7862024" y="2147739"/>
              <a:ext cx="892969" cy="1093887"/>
            </a:xfrm>
            <a:custGeom>
              <a:avLst/>
              <a:gdLst>
                <a:gd name="connsiteX0" fmla="*/ 818555 w 892968"/>
                <a:gd name="connsiteY0" fmla="*/ 0 h 1093886"/>
                <a:gd name="connsiteX1" fmla="*/ 74414 w 892968"/>
                <a:gd name="connsiteY1" fmla="*/ 0 h 1093886"/>
                <a:gd name="connsiteX2" fmla="*/ 0 w 892968"/>
                <a:gd name="connsiteY2" fmla="*/ 74414 h 1093886"/>
                <a:gd name="connsiteX3" fmla="*/ 0 w 892968"/>
                <a:gd name="connsiteY3" fmla="*/ 1019473 h 1093886"/>
                <a:gd name="connsiteX4" fmla="*/ 74414 w 892968"/>
                <a:gd name="connsiteY4" fmla="*/ 1093887 h 1093886"/>
                <a:gd name="connsiteX5" fmla="*/ 539502 w 892968"/>
                <a:gd name="connsiteY5" fmla="*/ 1093887 h 1093886"/>
                <a:gd name="connsiteX6" fmla="*/ 591034 w 892968"/>
                <a:gd name="connsiteY6" fmla="*/ 1083655 h 1093886"/>
                <a:gd name="connsiteX7" fmla="*/ 634752 w 892968"/>
                <a:gd name="connsiteY7" fmla="*/ 1054447 h 1093886"/>
                <a:gd name="connsiteX8" fmla="*/ 651123 w 892968"/>
                <a:gd name="connsiteY8" fmla="*/ 1038076 h 1093886"/>
                <a:gd name="connsiteX9" fmla="*/ 93018 w 892968"/>
                <a:gd name="connsiteY9" fmla="*/ 1038076 h 1093886"/>
                <a:gd name="connsiteX10" fmla="*/ 55811 w 892968"/>
                <a:gd name="connsiteY10" fmla="*/ 1000869 h 1093886"/>
                <a:gd name="connsiteX11" fmla="*/ 55811 w 892968"/>
                <a:gd name="connsiteY11" fmla="*/ 93018 h 1093886"/>
                <a:gd name="connsiteX12" fmla="*/ 93018 w 892968"/>
                <a:gd name="connsiteY12" fmla="*/ 55811 h 1093886"/>
                <a:gd name="connsiteX13" fmla="*/ 799951 w 892968"/>
                <a:gd name="connsiteY13" fmla="*/ 55811 h 1093886"/>
                <a:gd name="connsiteX14" fmla="*/ 837158 w 892968"/>
                <a:gd name="connsiteY14" fmla="*/ 93018 h 1093886"/>
                <a:gd name="connsiteX15" fmla="*/ 837158 w 892968"/>
                <a:gd name="connsiteY15" fmla="*/ 852041 h 1093886"/>
                <a:gd name="connsiteX16" fmla="*/ 853529 w 892968"/>
                <a:gd name="connsiteY16" fmla="*/ 835670 h 1093886"/>
                <a:gd name="connsiteX17" fmla="*/ 892969 w 892968"/>
                <a:gd name="connsiteY17" fmla="*/ 740420 h 1093886"/>
                <a:gd name="connsiteX18" fmla="*/ 892969 w 892968"/>
                <a:gd name="connsiteY18" fmla="*/ 74414 h 1093886"/>
                <a:gd name="connsiteX19" fmla="*/ 818555 w 892968"/>
                <a:gd name="connsiteY19" fmla="*/ 0 h 1093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92968" h="1093886">
                  <a:moveTo>
                    <a:pt x="818555" y="0"/>
                  </a:moveTo>
                  <a:lnTo>
                    <a:pt x="74414" y="0"/>
                  </a:lnTo>
                  <a:cubicBezTo>
                    <a:pt x="33300" y="0"/>
                    <a:pt x="0" y="33300"/>
                    <a:pt x="0" y="74414"/>
                  </a:cubicBezTo>
                  <a:lnTo>
                    <a:pt x="0" y="1019473"/>
                  </a:lnTo>
                  <a:cubicBezTo>
                    <a:pt x="0" y="1060586"/>
                    <a:pt x="33300" y="1093887"/>
                    <a:pt x="74414" y="1093887"/>
                  </a:cubicBezTo>
                  <a:lnTo>
                    <a:pt x="539502" y="1093887"/>
                  </a:lnTo>
                  <a:cubicBezTo>
                    <a:pt x="557361" y="1093887"/>
                    <a:pt x="574849" y="1090352"/>
                    <a:pt x="591034" y="1083655"/>
                  </a:cubicBezTo>
                  <a:cubicBezTo>
                    <a:pt x="607219" y="1076958"/>
                    <a:pt x="622102" y="1067098"/>
                    <a:pt x="634752" y="1054447"/>
                  </a:cubicBezTo>
                  <a:lnTo>
                    <a:pt x="651123" y="1038076"/>
                  </a:lnTo>
                  <a:lnTo>
                    <a:pt x="93018" y="1038076"/>
                  </a:lnTo>
                  <a:cubicBezTo>
                    <a:pt x="72368" y="1038076"/>
                    <a:pt x="55811" y="1021333"/>
                    <a:pt x="55811" y="1000869"/>
                  </a:cubicBezTo>
                  <a:lnTo>
                    <a:pt x="55811" y="93018"/>
                  </a:lnTo>
                  <a:cubicBezTo>
                    <a:pt x="55811" y="72554"/>
                    <a:pt x="72368" y="55811"/>
                    <a:pt x="93018" y="55811"/>
                  </a:cubicBezTo>
                  <a:lnTo>
                    <a:pt x="799951" y="55811"/>
                  </a:lnTo>
                  <a:cubicBezTo>
                    <a:pt x="820601" y="55811"/>
                    <a:pt x="837158" y="72554"/>
                    <a:pt x="837158" y="93018"/>
                  </a:cubicBezTo>
                  <a:lnTo>
                    <a:pt x="837158" y="852041"/>
                  </a:lnTo>
                  <a:lnTo>
                    <a:pt x="853529" y="835670"/>
                  </a:lnTo>
                  <a:cubicBezTo>
                    <a:pt x="878830" y="810369"/>
                    <a:pt x="892969" y="776139"/>
                    <a:pt x="892969" y="740420"/>
                  </a:cubicBezTo>
                  <a:lnTo>
                    <a:pt x="892969" y="74414"/>
                  </a:lnTo>
                  <a:cubicBezTo>
                    <a:pt x="892969" y="33300"/>
                    <a:pt x="859668" y="0"/>
                    <a:pt x="818555" y="0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8" name="任意多边形: 形状 27"/>
            <p:cNvSpPr/>
            <p:nvPr/>
          </p:nvSpPr>
          <p:spPr>
            <a:xfrm>
              <a:off x="8401526" y="2888159"/>
              <a:ext cx="353467" cy="353467"/>
            </a:xfrm>
            <a:custGeom>
              <a:avLst/>
              <a:gdLst>
                <a:gd name="connsiteX0" fmla="*/ 74414 w 353466"/>
                <a:gd name="connsiteY0" fmla="*/ 0 h 353466"/>
                <a:gd name="connsiteX1" fmla="*/ 0 w 353466"/>
                <a:gd name="connsiteY1" fmla="*/ 74414 h 353466"/>
                <a:gd name="connsiteX2" fmla="*/ 0 w 353466"/>
                <a:gd name="connsiteY2" fmla="*/ 353467 h 353466"/>
                <a:gd name="connsiteX3" fmla="*/ 51532 w 353466"/>
                <a:gd name="connsiteY3" fmla="*/ 343235 h 353466"/>
                <a:gd name="connsiteX4" fmla="*/ 95250 w 353466"/>
                <a:gd name="connsiteY4" fmla="*/ 314027 h 353466"/>
                <a:gd name="connsiteX5" fmla="*/ 297656 w 353466"/>
                <a:gd name="connsiteY5" fmla="*/ 111621 h 353466"/>
                <a:gd name="connsiteX6" fmla="*/ 314027 w 353466"/>
                <a:gd name="connsiteY6" fmla="*/ 95250 h 353466"/>
                <a:gd name="connsiteX7" fmla="*/ 353467 w 353466"/>
                <a:gd name="connsiteY7" fmla="*/ 0 h 353466"/>
                <a:gd name="connsiteX8" fmla="*/ 74414 w 353466"/>
                <a:gd name="connsiteY8" fmla="*/ 0 h 353466"/>
                <a:gd name="connsiteX9" fmla="*/ 55811 w 353466"/>
                <a:gd name="connsiteY9" fmla="*/ 274588 h 353466"/>
                <a:gd name="connsiteX10" fmla="*/ 55811 w 353466"/>
                <a:gd name="connsiteY10" fmla="*/ 93018 h 353466"/>
                <a:gd name="connsiteX11" fmla="*/ 93018 w 353466"/>
                <a:gd name="connsiteY11" fmla="*/ 55811 h 353466"/>
                <a:gd name="connsiteX12" fmla="*/ 274588 w 353466"/>
                <a:gd name="connsiteY12" fmla="*/ 55811 h 353466"/>
                <a:gd name="connsiteX13" fmla="*/ 55811 w 353466"/>
                <a:gd name="connsiteY13" fmla="*/ 274588 h 353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3466" h="353466">
                  <a:moveTo>
                    <a:pt x="74414" y="0"/>
                  </a:moveTo>
                  <a:cubicBezTo>
                    <a:pt x="33300" y="0"/>
                    <a:pt x="0" y="33300"/>
                    <a:pt x="0" y="74414"/>
                  </a:cubicBezTo>
                  <a:lnTo>
                    <a:pt x="0" y="353467"/>
                  </a:lnTo>
                  <a:cubicBezTo>
                    <a:pt x="17859" y="353467"/>
                    <a:pt x="35347" y="349932"/>
                    <a:pt x="51532" y="343235"/>
                  </a:cubicBezTo>
                  <a:cubicBezTo>
                    <a:pt x="67717" y="336538"/>
                    <a:pt x="82600" y="326678"/>
                    <a:pt x="95250" y="314027"/>
                  </a:cubicBezTo>
                  <a:lnTo>
                    <a:pt x="297656" y="111621"/>
                  </a:lnTo>
                  <a:lnTo>
                    <a:pt x="314027" y="95250"/>
                  </a:lnTo>
                  <a:cubicBezTo>
                    <a:pt x="339328" y="69949"/>
                    <a:pt x="353467" y="35719"/>
                    <a:pt x="353467" y="0"/>
                  </a:cubicBezTo>
                  <a:lnTo>
                    <a:pt x="74414" y="0"/>
                  </a:lnTo>
                  <a:close/>
                  <a:moveTo>
                    <a:pt x="55811" y="274588"/>
                  </a:moveTo>
                  <a:lnTo>
                    <a:pt x="55811" y="93018"/>
                  </a:lnTo>
                  <a:cubicBezTo>
                    <a:pt x="55811" y="72554"/>
                    <a:pt x="72368" y="55811"/>
                    <a:pt x="93018" y="55811"/>
                  </a:cubicBezTo>
                  <a:lnTo>
                    <a:pt x="274588" y="55811"/>
                  </a:lnTo>
                  <a:lnTo>
                    <a:pt x="55811" y="274588"/>
                  </a:ln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34" name="任意多边形: 形状 33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4693706" y="-36672"/>
            <a:ext cx="2683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規劃階段</a:t>
            </a:r>
            <a:endParaRPr lang="zh-CN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41" y="3158235"/>
            <a:ext cx="798645" cy="798645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841" y="3375290"/>
            <a:ext cx="335309" cy="335309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369665" y="1160520"/>
            <a:ext cx="1999325" cy="5730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TW" altLang="en-US" sz="2800" dirty="0">
                <a:latin typeface="楷体" panose="02010609060101010101" pitchFamily="49" charset="-122"/>
                <a:ea typeface="楷体" panose="02010609060101010101" pitchFamily="49" charset="-122"/>
              </a:rPr>
              <a:t>研究</a:t>
            </a:r>
            <a:r>
              <a:rPr lang="zh-TW" altLang="en-US" sz="2800" dirty="0" smtClean="0">
                <a:latin typeface="楷体" panose="02010609060101010101" pitchFamily="49" charset="-122"/>
                <a:ea typeface="楷体" panose="02010609060101010101" pitchFamily="49" charset="-122"/>
              </a:rPr>
              <a:t>緣由：</a:t>
            </a:r>
            <a:endParaRPr lang="zh-TW" altLang="en-US" sz="2800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458776" y="3938116"/>
            <a:ext cx="8882857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經過組員們分享過後，發現彼此對育幼院都有些許不了解以及疑惑，於是我們想藉此機會來認識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是什麼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育幼院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69608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椭圆 6"/>
          <p:cNvSpPr/>
          <p:nvPr/>
        </p:nvSpPr>
        <p:spPr>
          <a:xfrm>
            <a:off x="168161" y="1270400"/>
            <a:ext cx="771525" cy="771525"/>
          </a:xfrm>
          <a:prstGeom prst="ellipse">
            <a:avLst/>
          </a:prstGeom>
          <a:solidFill>
            <a:srgbClr val="8DC0B1"/>
          </a:solidFill>
          <a:ln w="254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grpSp>
        <p:nvGrpSpPr>
          <p:cNvPr id="30" name="组合 29"/>
          <p:cNvGrpSpPr/>
          <p:nvPr/>
        </p:nvGrpSpPr>
        <p:grpSpPr>
          <a:xfrm>
            <a:off x="398212" y="1486763"/>
            <a:ext cx="298507" cy="338800"/>
            <a:chOff x="5603007" y="2334146"/>
            <a:chExt cx="985986" cy="1074907"/>
          </a:xfrm>
          <a:solidFill>
            <a:schemeClr val="bg1"/>
          </a:solidFill>
        </p:grpSpPr>
        <p:sp>
          <p:nvSpPr>
            <p:cNvPr id="19" name="任意多边形: 形状 18"/>
            <p:cNvSpPr/>
            <p:nvPr/>
          </p:nvSpPr>
          <p:spPr>
            <a:xfrm>
              <a:off x="5603007" y="2334146"/>
              <a:ext cx="837158" cy="926455"/>
            </a:xfrm>
            <a:custGeom>
              <a:avLst/>
              <a:gdLst>
                <a:gd name="connsiteX0" fmla="*/ 762744 w 837158"/>
                <a:gd name="connsiteY0" fmla="*/ 0 h 926455"/>
                <a:gd name="connsiteX1" fmla="*/ 74414 w 837158"/>
                <a:gd name="connsiteY1" fmla="*/ 0 h 926455"/>
                <a:gd name="connsiteX2" fmla="*/ 0 w 837158"/>
                <a:gd name="connsiteY2" fmla="*/ 74414 h 926455"/>
                <a:gd name="connsiteX3" fmla="*/ 0 w 837158"/>
                <a:gd name="connsiteY3" fmla="*/ 852041 h 926455"/>
                <a:gd name="connsiteX4" fmla="*/ 74414 w 837158"/>
                <a:gd name="connsiteY4" fmla="*/ 926455 h 926455"/>
                <a:gd name="connsiteX5" fmla="*/ 762744 w 837158"/>
                <a:gd name="connsiteY5" fmla="*/ 926455 h 926455"/>
                <a:gd name="connsiteX6" fmla="*/ 837158 w 837158"/>
                <a:gd name="connsiteY6" fmla="*/ 852041 h 926455"/>
                <a:gd name="connsiteX7" fmla="*/ 837158 w 837158"/>
                <a:gd name="connsiteY7" fmla="*/ 74414 h 926455"/>
                <a:gd name="connsiteX8" fmla="*/ 762744 w 837158"/>
                <a:gd name="connsiteY8" fmla="*/ 0 h 926455"/>
                <a:gd name="connsiteX9" fmla="*/ 781348 w 837158"/>
                <a:gd name="connsiteY9" fmla="*/ 833438 h 926455"/>
                <a:gd name="connsiteX10" fmla="*/ 744141 w 837158"/>
                <a:gd name="connsiteY10" fmla="*/ 870645 h 926455"/>
                <a:gd name="connsiteX11" fmla="*/ 93018 w 837158"/>
                <a:gd name="connsiteY11" fmla="*/ 870645 h 926455"/>
                <a:gd name="connsiteX12" fmla="*/ 55811 w 837158"/>
                <a:gd name="connsiteY12" fmla="*/ 833438 h 926455"/>
                <a:gd name="connsiteX13" fmla="*/ 55811 w 837158"/>
                <a:gd name="connsiteY13" fmla="*/ 93018 h 926455"/>
                <a:gd name="connsiteX14" fmla="*/ 93018 w 837158"/>
                <a:gd name="connsiteY14" fmla="*/ 55811 h 926455"/>
                <a:gd name="connsiteX15" fmla="*/ 744141 w 837158"/>
                <a:gd name="connsiteY15" fmla="*/ 55811 h 926455"/>
                <a:gd name="connsiteX16" fmla="*/ 781348 w 837158"/>
                <a:gd name="connsiteY16" fmla="*/ 93018 h 926455"/>
                <a:gd name="connsiteX17" fmla="*/ 781348 w 837158"/>
                <a:gd name="connsiteY17" fmla="*/ 833438 h 9264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</a:cxnLst>
              <a:rect l="l" t="t" r="r" b="b"/>
              <a:pathLst>
                <a:path w="837158" h="926455">
                  <a:moveTo>
                    <a:pt x="762744" y="0"/>
                  </a:moveTo>
                  <a:lnTo>
                    <a:pt x="74414" y="0"/>
                  </a:lnTo>
                  <a:cubicBezTo>
                    <a:pt x="33300" y="0"/>
                    <a:pt x="0" y="33300"/>
                    <a:pt x="0" y="74414"/>
                  </a:cubicBezTo>
                  <a:lnTo>
                    <a:pt x="0" y="852041"/>
                  </a:lnTo>
                  <a:cubicBezTo>
                    <a:pt x="0" y="893155"/>
                    <a:pt x="33300" y="926455"/>
                    <a:pt x="74414" y="926455"/>
                  </a:cubicBezTo>
                  <a:lnTo>
                    <a:pt x="762744" y="926455"/>
                  </a:lnTo>
                  <a:cubicBezTo>
                    <a:pt x="803858" y="926455"/>
                    <a:pt x="837158" y="893155"/>
                    <a:pt x="837158" y="852041"/>
                  </a:cubicBezTo>
                  <a:lnTo>
                    <a:pt x="837158" y="74414"/>
                  </a:lnTo>
                  <a:cubicBezTo>
                    <a:pt x="837158" y="33300"/>
                    <a:pt x="803858" y="0"/>
                    <a:pt x="762744" y="0"/>
                  </a:cubicBezTo>
                  <a:close/>
                  <a:moveTo>
                    <a:pt x="781348" y="833438"/>
                  </a:moveTo>
                  <a:cubicBezTo>
                    <a:pt x="781348" y="853901"/>
                    <a:pt x="764605" y="870645"/>
                    <a:pt x="744141" y="870645"/>
                  </a:cubicBezTo>
                  <a:lnTo>
                    <a:pt x="93018" y="870645"/>
                  </a:lnTo>
                  <a:cubicBezTo>
                    <a:pt x="72554" y="870645"/>
                    <a:pt x="55811" y="853901"/>
                    <a:pt x="55811" y="833438"/>
                  </a:cubicBezTo>
                  <a:lnTo>
                    <a:pt x="55811" y="93018"/>
                  </a:lnTo>
                  <a:cubicBezTo>
                    <a:pt x="55811" y="72554"/>
                    <a:pt x="72554" y="55811"/>
                    <a:pt x="93018" y="55811"/>
                  </a:cubicBezTo>
                  <a:lnTo>
                    <a:pt x="744141" y="55811"/>
                  </a:lnTo>
                  <a:cubicBezTo>
                    <a:pt x="764605" y="55811"/>
                    <a:pt x="781348" y="72554"/>
                    <a:pt x="781348" y="93018"/>
                  </a:cubicBezTo>
                  <a:lnTo>
                    <a:pt x="781348" y="833438"/>
                  </a:ln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0" name="任意多边形: 形状 19"/>
            <p:cNvSpPr/>
            <p:nvPr/>
          </p:nvSpPr>
          <p:spPr>
            <a:xfrm>
              <a:off x="5789042" y="2549571"/>
              <a:ext cx="799951" cy="859482"/>
            </a:xfrm>
            <a:custGeom>
              <a:avLst/>
              <a:gdLst>
                <a:gd name="connsiteX0" fmla="*/ 744141 w 799951"/>
                <a:gd name="connsiteY0" fmla="*/ 27910 h 859482"/>
                <a:gd name="connsiteX1" fmla="*/ 744141 w 799951"/>
                <a:gd name="connsiteY1" fmla="*/ 766841 h 859482"/>
                <a:gd name="connsiteX2" fmla="*/ 706934 w 799951"/>
                <a:gd name="connsiteY2" fmla="*/ 804048 h 859482"/>
                <a:gd name="connsiteX3" fmla="*/ 75902 w 799951"/>
                <a:gd name="connsiteY3" fmla="*/ 804048 h 859482"/>
                <a:gd name="connsiteX4" fmla="*/ 49485 w 799951"/>
                <a:gd name="connsiteY4" fmla="*/ 823210 h 859482"/>
                <a:gd name="connsiteX5" fmla="*/ 75902 w 799951"/>
                <a:gd name="connsiteY5" fmla="*/ 859859 h 859482"/>
                <a:gd name="connsiteX6" fmla="*/ 725537 w 799951"/>
                <a:gd name="connsiteY6" fmla="*/ 859859 h 859482"/>
                <a:gd name="connsiteX7" fmla="*/ 799951 w 799951"/>
                <a:gd name="connsiteY7" fmla="*/ 785445 h 859482"/>
                <a:gd name="connsiteX8" fmla="*/ 799951 w 799951"/>
                <a:gd name="connsiteY8" fmla="*/ 27910 h 859482"/>
                <a:gd name="connsiteX9" fmla="*/ 763302 w 799951"/>
                <a:gd name="connsiteY9" fmla="*/ 1493 h 859482"/>
                <a:gd name="connsiteX10" fmla="*/ 744141 w 799951"/>
                <a:gd name="connsiteY10" fmla="*/ 27910 h 859482"/>
                <a:gd name="connsiteX11" fmla="*/ 437183 w 799951"/>
                <a:gd name="connsiteY11" fmla="*/ 84092 h 859482"/>
                <a:gd name="connsiteX12" fmla="*/ 27905 w 799951"/>
                <a:gd name="connsiteY12" fmla="*/ 84092 h 859482"/>
                <a:gd name="connsiteX13" fmla="*/ 0 w 799951"/>
                <a:gd name="connsiteY13" fmla="*/ 56187 h 859482"/>
                <a:gd name="connsiteX14" fmla="*/ 27905 w 799951"/>
                <a:gd name="connsiteY14" fmla="*/ 28282 h 859482"/>
                <a:gd name="connsiteX15" fmla="*/ 437183 w 799951"/>
                <a:gd name="connsiteY15" fmla="*/ 28282 h 859482"/>
                <a:gd name="connsiteX16" fmla="*/ 465088 w 799951"/>
                <a:gd name="connsiteY16" fmla="*/ 56187 h 859482"/>
                <a:gd name="connsiteX17" fmla="*/ 437183 w 799951"/>
                <a:gd name="connsiteY17" fmla="*/ 84092 h 859482"/>
                <a:gd name="connsiteX18" fmla="*/ 437183 w 799951"/>
                <a:gd name="connsiteY18" fmla="*/ 266407 h 859482"/>
                <a:gd name="connsiteX19" fmla="*/ 27905 w 799951"/>
                <a:gd name="connsiteY19" fmla="*/ 266407 h 859482"/>
                <a:gd name="connsiteX20" fmla="*/ 0 w 799951"/>
                <a:gd name="connsiteY20" fmla="*/ 238501 h 859482"/>
                <a:gd name="connsiteX21" fmla="*/ 27905 w 799951"/>
                <a:gd name="connsiteY21" fmla="*/ 210596 h 859482"/>
                <a:gd name="connsiteX22" fmla="*/ 437183 w 799951"/>
                <a:gd name="connsiteY22" fmla="*/ 210596 h 859482"/>
                <a:gd name="connsiteX23" fmla="*/ 465088 w 799951"/>
                <a:gd name="connsiteY23" fmla="*/ 238501 h 859482"/>
                <a:gd name="connsiteX24" fmla="*/ 437183 w 799951"/>
                <a:gd name="connsiteY24" fmla="*/ 266407 h 859482"/>
                <a:gd name="connsiteX25" fmla="*/ 336166 w 799951"/>
                <a:gd name="connsiteY25" fmla="*/ 448721 h 859482"/>
                <a:gd name="connsiteX26" fmla="*/ 27905 w 799951"/>
                <a:gd name="connsiteY26" fmla="*/ 448721 h 859482"/>
                <a:gd name="connsiteX27" fmla="*/ 0 w 799951"/>
                <a:gd name="connsiteY27" fmla="*/ 420816 h 859482"/>
                <a:gd name="connsiteX28" fmla="*/ 27905 w 799951"/>
                <a:gd name="connsiteY28" fmla="*/ 392911 h 859482"/>
                <a:gd name="connsiteX29" fmla="*/ 336166 w 799951"/>
                <a:gd name="connsiteY29" fmla="*/ 392911 h 859482"/>
                <a:gd name="connsiteX30" fmla="*/ 364071 w 799951"/>
                <a:gd name="connsiteY30" fmla="*/ 420816 h 859482"/>
                <a:gd name="connsiteX31" fmla="*/ 336166 w 799951"/>
                <a:gd name="connsiteY31" fmla="*/ 448721 h 8594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</a:cxnLst>
              <a:rect l="l" t="t" r="r" b="b"/>
              <a:pathLst>
                <a:path w="799951" h="859482">
                  <a:moveTo>
                    <a:pt x="744141" y="27910"/>
                  </a:moveTo>
                  <a:lnTo>
                    <a:pt x="744141" y="766841"/>
                  </a:lnTo>
                  <a:cubicBezTo>
                    <a:pt x="744141" y="787305"/>
                    <a:pt x="727397" y="804048"/>
                    <a:pt x="706934" y="804048"/>
                  </a:cubicBezTo>
                  <a:lnTo>
                    <a:pt x="75902" y="804048"/>
                  </a:lnTo>
                  <a:cubicBezTo>
                    <a:pt x="63810" y="804048"/>
                    <a:pt x="53206" y="811676"/>
                    <a:pt x="49485" y="823210"/>
                  </a:cubicBezTo>
                  <a:cubicBezTo>
                    <a:pt x="43532" y="841255"/>
                    <a:pt x="56927" y="859859"/>
                    <a:pt x="75902" y="859859"/>
                  </a:cubicBezTo>
                  <a:lnTo>
                    <a:pt x="725537" y="859859"/>
                  </a:lnTo>
                  <a:cubicBezTo>
                    <a:pt x="766651" y="859859"/>
                    <a:pt x="799951" y="826559"/>
                    <a:pt x="799951" y="785445"/>
                  </a:cubicBezTo>
                  <a:lnTo>
                    <a:pt x="799951" y="27910"/>
                  </a:lnTo>
                  <a:cubicBezTo>
                    <a:pt x="799951" y="8934"/>
                    <a:pt x="781348" y="-4647"/>
                    <a:pt x="763302" y="1493"/>
                  </a:cubicBezTo>
                  <a:cubicBezTo>
                    <a:pt x="751768" y="5213"/>
                    <a:pt x="744141" y="16003"/>
                    <a:pt x="744141" y="27910"/>
                  </a:cubicBezTo>
                  <a:close/>
                  <a:moveTo>
                    <a:pt x="437183" y="84092"/>
                  </a:moveTo>
                  <a:lnTo>
                    <a:pt x="27905" y="84092"/>
                  </a:lnTo>
                  <a:cubicBezTo>
                    <a:pt x="12464" y="84092"/>
                    <a:pt x="0" y="71628"/>
                    <a:pt x="0" y="56187"/>
                  </a:cubicBezTo>
                  <a:cubicBezTo>
                    <a:pt x="0" y="40746"/>
                    <a:pt x="12464" y="28282"/>
                    <a:pt x="27905" y="28282"/>
                  </a:cubicBezTo>
                  <a:lnTo>
                    <a:pt x="437183" y="28282"/>
                  </a:lnTo>
                  <a:cubicBezTo>
                    <a:pt x="452624" y="28282"/>
                    <a:pt x="465088" y="40746"/>
                    <a:pt x="465088" y="56187"/>
                  </a:cubicBezTo>
                  <a:cubicBezTo>
                    <a:pt x="465088" y="71628"/>
                    <a:pt x="452624" y="84092"/>
                    <a:pt x="437183" y="84092"/>
                  </a:cubicBezTo>
                  <a:close/>
                  <a:moveTo>
                    <a:pt x="437183" y="266407"/>
                  </a:moveTo>
                  <a:lnTo>
                    <a:pt x="27905" y="266407"/>
                  </a:lnTo>
                  <a:cubicBezTo>
                    <a:pt x="12464" y="266407"/>
                    <a:pt x="0" y="253942"/>
                    <a:pt x="0" y="238501"/>
                  </a:cubicBezTo>
                  <a:cubicBezTo>
                    <a:pt x="0" y="223061"/>
                    <a:pt x="12464" y="210596"/>
                    <a:pt x="27905" y="210596"/>
                  </a:cubicBezTo>
                  <a:lnTo>
                    <a:pt x="437183" y="210596"/>
                  </a:lnTo>
                  <a:cubicBezTo>
                    <a:pt x="452624" y="210596"/>
                    <a:pt x="465088" y="223061"/>
                    <a:pt x="465088" y="238501"/>
                  </a:cubicBezTo>
                  <a:cubicBezTo>
                    <a:pt x="465088" y="253942"/>
                    <a:pt x="452624" y="266407"/>
                    <a:pt x="437183" y="266407"/>
                  </a:cubicBezTo>
                  <a:close/>
                  <a:moveTo>
                    <a:pt x="336166" y="448721"/>
                  </a:moveTo>
                  <a:lnTo>
                    <a:pt x="27905" y="448721"/>
                  </a:lnTo>
                  <a:cubicBezTo>
                    <a:pt x="12464" y="448721"/>
                    <a:pt x="0" y="436257"/>
                    <a:pt x="0" y="420816"/>
                  </a:cubicBezTo>
                  <a:cubicBezTo>
                    <a:pt x="0" y="405375"/>
                    <a:pt x="12464" y="392911"/>
                    <a:pt x="27905" y="392911"/>
                  </a:cubicBezTo>
                  <a:lnTo>
                    <a:pt x="336166" y="392911"/>
                  </a:lnTo>
                  <a:cubicBezTo>
                    <a:pt x="351606" y="392911"/>
                    <a:pt x="364071" y="405375"/>
                    <a:pt x="364071" y="420816"/>
                  </a:cubicBezTo>
                  <a:cubicBezTo>
                    <a:pt x="364071" y="436257"/>
                    <a:pt x="351420" y="448721"/>
                    <a:pt x="336166" y="448721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32" name="文本框 31"/>
          <p:cNvSpPr txBox="1"/>
          <p:nvPr/>
        </p:nvSpPr>
        <p:spPr>
          <a:xfrm>
            <a:off x="1458777" y="3116757"/>
            <a:ext cx="2658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目標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CN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1458777" y="2028807"/>
            <a:ext cx="8971969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透過上網搜尋資料，以及訪問育幼院相關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人員</a:t>
            </a:r>
            <a:endParaRPr lang="zh-CN" altLang="en-US" sz="2400" dirty="0"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grpSp>
        <p:nvGrpSpPr>
          <p:cNvPr id="31" name="组合 30"/>
          <p:cNvGrpSpPr/>
          <p:nvPr/>
        </p:nvGrpSpPr>
        <p:grpSpPr>
          <a:xfrm>
            <a:off x="375050" y="3938116"/>
            <a:ext cx="330631" cy="327552"/>
            <a:chOff x="6214607" y="4030135"/>
            <a:chExt cx="1147837" cy="1137147"/>
          </a:xfrm>
          <a:solidFill>
            <a:schemeClr val="bg1"/>
          </a:solidFill>
        </p:grpSpPr>
        <p:sp>
          <p:nvSpPr>
            <p:cNvPr id="22" name="任意多边形: 形状 21"/>
            <p:cNvSpPr/>
            <p:nvPr/>
          </p:nvSpPr>
          <p:spPr>
            <a:xfrm>
              <a:off x="6214607" y="4030135"/>
              <a:ext cx="1147837" cy="714375"/>
            </a:xfrm>
            <a:custGeom>
              <a:avLst/>
              <a:gdLst>
                <a:gd name="connsiteX0" fmla="*/ 574663 w 1147836"/>
                <a:gd name="connsiteY0" fmla="*/ 714840 h 714375"/>
                <a:gd name="connsiteX1" fmla="*/ 524433 w 1147836"/>
                <a:gd name="connsiteY1" fmla="*/ 701818 h 714375"/>
                <a:gd name="connsiteX2" fmla="*/ 42602 w 1147836"/>
                <a:gd name="connsiteY2" fmla="*/ 430392 h 714375"/>
                <a:gd name="connsiteX3" fmla="*/ 0 w 1147836"/>
                <a:gd name="connsiteY3" fmla="*/ 357467 h 714375"/>
                <a:gd name="connsiteX4" fmla="*/ 42602 w 1147836"/>
                <a:gd name="connsiteY4" fmla="*/ 284541 h 714375"/>
                <a:gd name="connsiteX5" fmla="*/ 524433 w 1147836"/>
                <a:gd name="connsiteY5" fmla="*/ 13115 h 714375"/>
                <a:gd name="connsiteX6" fmla="*/ 624892 w 1147836"/>
                <a:gd name="connsiteY6" fmla="*/ 13115 h 714375"/>
                <a:gd name="connsiteX7" fmla="*/ 1106723 w 1147836"/>
                <a:gd name="connsiteY7" fmla="*/ 284541 h 714375"/>
                <a:gd name="connsiteX8" fmla="*/ 1149325 w 1147836"/>
                <a:gd name="connsiteY8" fmla="*/ 357467 h 714375"/>
                <a:gd name="connsiteX9" fmla="*/ 1106723 w 1147836"/>
                <a:gd name="connsiteY9" fmla="*/ 430392 h 714375"/>
                <a:gd name="connsiteX10" fmla="*/ 624892 w 1147836"/>
                <a:gd name="connsiteY10" fmla="*/ 701818 h 714375"/>
                <a:gd name="connsiteX11" fmla="*/ 574663 w 1147836"/>
                <a:gd name="connsiteY11" fmla="*/ 714840 h 714375"/>
                <a:gd name="connsiteX12" fmla="*/ 551780 w 1147836"/>
                <a:gd name="connsiteY12" fmla="*/ 653076 h 714375"/>
                <a:gd name="connsiteX13" fmla="*/ 597359 w 1147836"/>
                <a:gd name="connsiteY13" fmla="*/ 653076 h 714375"/>
                <a:gd name="connsiteX14" fmla="*/ 1079190 w 1147836"/>
                <a:gd name="connsiteY14" fmla="*/ 381651 h 714375"/>
                <a:gd name="connsiteX15" fmla="*/ 1093329 w 1147836"/>
                <a:gd name="connsiteY15" fmla="*/ 357281 h 714375"/>
                <a:gd name="connsiteX16" fmla="*/ 1079190 w 1147836"/>
                <a:gd name="connsiteY16" fmla="*/ 332910 h 714375"/>
                <a:gd name="connsiteX17" fmla="*/ 597359 w 1147836"/>
                <a:gd name="connsiteY17" fmla="*/ 61485 h 714375"/>
                <a:gd name="connsiteX18" fmla="*/ 551780 w 1147836"/>
                <a:gd name="connsiteY18" fmla="*/ 61485 h 714375"/>
                <a:gd name="connsiteX19" fmla="*/ 69949 w 1147836"/>
                <a:gd name="connsiteY19" fmla="*/ 332910 h 714375"/>
                <a:gd name="connsiteX20" fmla="*/ 55811 w 1147836"/>
                <a:gd name="connsiteY20" fmla="*/ 357281 h 714375"/>
                <a:gd name="connsiteX21" fmla="*/ 69949 w 1147836"/>
                <a:gd name="connsiteY21" fmla="*/ 381651 h 714375"/>
                <a:gd name="connsiteX22" fmla="*/ 551780 w 1147836"/>
                <a:gd name="connsiteY22" fmla="*/ 653076 h 7143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</a:cxnLst>
              <a:rect l="l" t="t" r="r" b="b"/>
              <a:pathLst>
                <a:path w="1147836" h="714375">
                  <a:moveTo>
                    <a:pt x="574663" y="714840"/>
                  </a:moveTo>
                  <a:cubicBezTo>
                    <a:pt x="557361" y="714840"/>
                    <a:pt x="539874" y="710561"/>
                    <a:pt x="524433" y="701818"/>
                  </a:cubicBezTo>
                  <a:lnTo>
                    <a:pt x="42602" y="430392"/>
                  </a:lnTo>
                  <a:cubicBezTo>
                    <a:pt x="15999" y="415324"/>
                    <a:pt x="0" y="388162"/>
                    <a:pt x="0" y="357467"/>
                  </a:cubicBezTo>
                  <a:cubicBezTo>
                    <a:pt x="0" y="326771"/>
                    <a:pt x="15999" y="299610"/>
                    <a:pt x="42602" y="284541"/>
                  </a:cubicBezTo>
                  <a:lnTo>
                    <a:pt x="524433" y="13115"/>
                  </a:lnTo>
                  <a:cubicBezTo>
                    <a:pt x="555315" y="-4372"/>
                    <a:pt x="593824" y="-4372"/>
                    <a:pt x="624892" y="13115"/>
                  </a:cubicBezTo>
                  <a:lnTo>
                    <a:pt x="1106723" y="284541"/>
                  </a:lnTo>
                  <a:cubicBezTo>
                    <a:pt x="1133326" y="299610"/>
                    <a:pt x="1149325" y="326771"/>
                    <a:pt x="1149325" y="357467"/>
                  </a:cubicBezTo>
                  <a:cubicBezTo>
                    <a:pt x="1149325" y="388162"/>
                    <a:pt x="1133326" y="415324"/>
                    <a:pt x="1106723" y="430392"/>
                  </a:cubicBezTo>
                  <a:lnTo>
                    <a:pt x="624892" y="701818"/>
                  </a:lnTo>
                  <a:cubicBezTo>
                    <a:pt x="609451" y="710561"/>
                    <a:pt x="591964" y="714840"/>
                    <a:pt x="574663" y="714840"/>
                  </a:cubicBezTo>
                  <a:close/>
                  <a:moveTo>
                    <a:pt x="551780" y="653076"/>
                  </a:moveTo>
                  <a:cubicBezTo>
                    <a:pt x="565919" y="661076"/>
                    <a:pt x="583406" y="661076"/>
                    <a:pt x="597359" y="653076"/>
                  </a:cubicBezTo>
                  <a:lnTo>
                    <a:pt x="1079190" y="381651"/>
                  </a:lnTo>
                  <a:cubicBezTo>
                    <a:pt x="1092026" y="374396"/>
                    <a:pt x="1093329" y="362303"/>
                    <a:pt x="1093329" y="357281"/>
                  </a:cubicBezTo>
                  <a:cubicBezTo>
                    <a:pt x="1093329" y="352258"/>
                    <a:pt x="1092026" y="340165"/>
                    <a:pt x="1079190" y="332910"/>
                  </a:cubicBezTo>
                  <a:lnTo>
                    <a:pt x="597359" y="61485"/>
                  </a:lnTo>
                  <a:cubicBezTo>
                    <a:pt x="583220" y="53485"/>
                    <a:pt x="565733" y="53485"/>
                    <a:pt x="551780" y="61485"/>
                  </a:cubicBezTo>
                  <a:lnTo>
                    <a:pt x="69949" y="332910"/>
                  </a:lnTo>
                  <a:cubicBezTo>
                    <a:pt x="57113" y="340165"/>
                    <a:pt x="55811" y="352258"/>
                    <a:pt x="55811" y="357281"/>
                  </a:cubicBezTo>
                  <a:cubicBezTo>
                    <a:pt x="55811" y="362303"/>
                    <a:pt x="57113" y="374396"/>
                    <a:pt x="69949" y="381651"/>
                  </a:cubicBezTo>
                  <a:lnTo>
                    <a:pt x="551780" y="653076"/>
                  </a:ln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3" name="任意多边形: 形状 22"/>
            <p:cNvSpPr/>
            <p:nvPr/>
          </p:nvSpPr>
          <p:spPr>
            <a:xfrm>
              <a:off x="6224288" y="4601735"/>
              <a:ext cx="1129233" cy="353467"/>
            </a:xfrm>
            <a:custGeom>
              <a:avLst/>
              <a:gdLst>
                <a:gd name="connsiteX0" fmla="*/ 564982 w 1129233"/>
                <a:gd name="connsiteY0" fmla="*/ 355321 h 353466"/>
                <a:gd name="connsiteX1" fmla="*/ 514753 w 1129233"/>
                <a:gd name="connsiteY1" fmla="*/ 342298 h 353466"/>
                <a:gd name="connsiteX2" fmla="*/ 514381 w 1129233"/>
                <a:gd name="connsiteY2" fmla="*/ 342112 h 353466"/>
                <a:gd name="connsiteX3" fmla="*/ 13946 w 1129233"/>
                <a:gd name="connsiteY3" fmla="*/ 52083 h 353466"/>
                <a:gd name="connsiteX4" fmla="*/ 3714 w 1129233"/>
                <a:gd name="connsiteY4" fmla="*/ 13946 h 353466"/>
                <a:gd name="connsiteX5" fmla="*/ 41851 w 1129233"/>
                <a:gd name="connsiteY5" fmla="*/ 3714 h 353466"/>
                <a:gd name="connsiteX6" fmla="*/ 542286 w 1129233"/>
                <a:gd name="connsiteY6" fmla="*/ 293743 h 353466"/>
                <a:gd name="connsiteX7" fmla="*/ 587679 w 1129233"/>
                <a:gd name="connsiteY7" fmla="*/ 293743 h 353466"/>
                <a:gd name="connsiteX8" fmla="*/ 1087927 w 1129233"/>
                <a:gd name="connsiteY8" fmla="*/ 3900 h 353466"/>
                <a:gd name="connsiteX9" fmla="*/ 1126064 w 1129233"/>
                <a:gd name="connsiteY9" fmla="*/ 14132 h 353466"/>
                <a:gd name="connsiteX10" fmla="*/ 1115832 w 1129233"/>
                <a:gd name="connsiteY10" fmla="*/ 52269 h 353466"/>
                <a:gd name="connsiteX11" fmla="*/ 615212 w 1129233"/>
                <a:gd name="connsiteY11" fmla="*/ 342298 h 353466"/>
                <a:gd name="connsiteX12" fmla="*/ 564982 w 1129233"/>
                <a:gd name="connsiteY12" fmla="*/ 355321 h 353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29233" h="353466">
                  <a:moveTo>
                    <a:pt x="564982" y="355321"/>
                  </a:moveTo>
                  <a:cubicBezTo>
                    <a:pt x="547681" y="355321"/>
                    <a:pt x="530194" y="351042"/>
                    <a:pt x="514753" y="342298"/>
                  </a:cubicBezTo>
                  <a:lnTo>
                    <a:pt x="514381" y="342112"/>
                  </a:lnTo>
                  <a:lnTo>
                    <a:pt x="13946" y="52083"/>
                  </a:lnTo>
                  <a:cubicBezTo>
                    <a:pt x="552" y="44270"/>
                    <a:pt x="-3913" y="27341"/>
                    <a:pt x="3714" y="13946"/>
                  </a:cubicBezTo>
                  <a:cubicBezTo>
                    <a:pt x="11528" y="552"/>
                    <a:pt x="28457" y="-3913"/>
                    <a:pt x="41851" y="3714"/>
                  </a:cubicBezTo>
                  <a:lnTo>
                    <a:pt x="542286" y="293743"/>
                  </a:lnTo>
                  <a:cubicBezTo>
                    <a:pt x="556239" y="301557"/>
                    <a:pt x="573726" y="301557"/>
                    <a:pt x="587679" y="293743"/>
                  </a:cubicBezTo>
                  <a:lnTo>
                    <a:pt x="1087927" y="3900"/>
                  </a:lnTo>
                  <a:cubicBezTo>
                    <a:pt x="1101322" y="-3913"/>
                    <a:pt x="1118251" y="738"/>
                    <a:pt x="1126064" y="14132"/>
                  </a:cubicBezTo>
                  <a:cubicBezTo>
                    <a:pt x="1133878" y="27527"/>
                    <a:pt x="1129227" y="44456"/>
                    <a:pt x="1115832" y="52269"/>
                  </a:cubicBezTo>
                  <a:lnTo>
                    <a:pt x="615212" y="342298"/>
                  </a:lnTo>
                  <a:cubicBezTo>
                    <a:pt x="599771" y="351042"/>
                    <a:pt x="582284" y="355321"/>
                    <a:pt x="564982" y="355321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4" name="任意多边形: 形状 23"/>
            <p:cNvSpPr/>
            <p:nvPr/>
          </p:nvSpPr>
          <p:spPr>
            <a:xfrm>
              <a:off x="6224288" y="4813815"/>
              <a:ext cx="1129233" cy="353467"/>
            </a:xfrm>
            <a:custGeom>
              <a:avLst/>
              <a:gdLst>
                <a:gd name="connsiteX0" fmla="*/ 564982 w 1129233"/>
                <a:gd name="connsiteY0" fmla="*/ 355321 h 353466"/>
                <a:gd name="connsiteX1" fmla="*/ 514753 w 1129233"/>
                <a:gd name="connsiteY1" fmla="*/ 342298 h 353466"/>
                <a:gd name="connsiteX2" fmla="*/ 514381 w 1129233"/>
                <a:gd name="connsiteY2" fmla="*/ 342112 h 353466"/>
                <a:gd name="connsiteX3" fmla="*/ 13946 w 1129233"/>
                <a:gd name="connsiteY3" fmla="*/ 52083 h 353466"/>
                <a:gd name="connsiteX4" fmla="*/ 3714 w 1129233"/>
                <a:gd name="connsiteY4" fmla="*/ 13946 h 353466"/>
                <a:gd name="connsiteX5" fmla="*/ 41851 w 1129233"/>
                <a:gd name="connsiteY5" fmla="*/ 3714 h 353466"/>
                <a:gd name="connsiteX6" fmla="*/ 542286 w 1129233"/>
                <a:gd name="connsiteY6" fmla="*/ 293743 h 353466"/>
                <a:gd name="connsiteX7" fmla="*/ 587679 w 1129233"/>
                <a:gd name="connsiteY7" fmla="*/ 293743 h 353466"/>
                <a:gd name="connsiteX8" fmla="*/ 1087927 w 1129233"/>
                <a:gd name="connsiteY8" fmla="*/ 3900 h 353466"/>
                <a:gd name="connsiteX9" fmla="*/ 1126064 w 1129233"/>
                <a:gd name="connsiteY9" fmla="*/ 14132 h 353466"/>
                <a:gd name="connsiteX10" fmla="*/ 1115832 w 1129233"/>
                <a:gd name="connsiteY10" fmla="*/ 52269 h 353466"/>
                <a:gd name="connsiteX11" fmla="*/ 615212 w 1129233"/>
                <a:gd name="connsiteY11" fmla="*/ 342298 h 353466"/>
                <a:gd name="connsiteX12" fmla="*/ 564982 w 1129233"/>
                <a:gd name="connsiteY12" fmla="*/ 355321 h 353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1129233" h="353466">
                  <a:moveTo>
                    <a:pt x="564982" y="355321"/>
                  </a:moveTo>
                  <a:cubicBezTo>
                    <a:pt x="547681" y="355321"/>
                    <a:pt x="530194" y="351042"/>
                    <a:pt x="514753" y="342298"/>
                  </a:cubicBezTo>
                  <a:lnTo>
                    <a:pt x="514381" y="342112"/>
                  </a:lnTo>
                  <a:lnTo>
                    <a:pt x="13946" y="52083"/>
                  </a:lnTo>
                  <a:cubicBezTo>
                    <a:pt x="552" y="44270"/>
                    <a:pt x="-3913" y="27341"/>
                    <a:pt x="3714" y="13946"/>
                  </a:cubicBezTo>
                  <a:cubicBezTo>
                    <a:pt x="11342" y="552"/>
                    <a:pt x="28457" y="-3913"/>
                    <a:pt x="41851" y="3714"/>
                  </a:cubicBezTo>
                  <a:lnTo>
                    <a:pt x="542286" y="293743"/>
                  </a:lnTo>
                  <a:cubicBezTo>
                    <a:pt x="556239" y="301557"/>
                    <a:pt x="573726" y="301557"/>
                    <a:pt x="587679" y="293743"/>
                  </a:cubicBezTo>
                  <a:lnTo>
                    <a:pt x="1087927" y="3900"/>
                  </a:lnTo>
                  <a:cubicBezTo>
                    <a:pt x="1101322" y="-3913"/>
                    <a:pt x="1118251" y="738"/>
                    <a:pt x="1126064" y="14132"/>
                  </a:cubicBezTo>
                  <a:cubicBezTo>
                    <a:pt x="1133878" y="27527"/>
                    <a:pt x="1129227" y="44456"/>
                    <a:pt x="1115832" y="52269"/>
                  </a:cubicBezTo>
                  <a:lnTo>
                    <a:pt x="615212" y="342298"/>
                  </a:lnTo>
                  <a:cubicBezTo>
                    <a:pt x="599771" y="351042"/>
                    <a:pt x="582284" y="355321"/>
                    <a:pt x="564982" y="355321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grpSp>
        <p:nvGrpSpPr>
          <p:cNvPr id="29" name="组合 28"/>
          <p:cNvGrpSpPr/>
          <p:nvPr/>
        </p:nvGrpSpPr>
        <p:grpSpPr>
          <a:xfrm>
            <a:off x="454933" y="5342352"/>
            <a:ext cx="257217" cy="315091"/>
            <a:chOff x="7862024" y="2147739"/>
            <a:chExt cx="892969" cy="1093887"/>
          </a:xfrm>
          <a:solidFill>
            <a:schemeClr val="bg1"/>
          </a:solidFill>
        </p:grpSpPr>
        <p:sp>
          <p:nvSpPr>
            <p:cNvPr id="26" name="任意多边形: 形状 25"/>
            <p:cNvSpPr/>
            <p:nvPr/>
          </p:nvSpPr>
          <p:spPr>
            <a:xfrm>
              <a:off x="8075964" y="2363539"/>
              <a:ext cx="465088" cy="420439"/>
            </a:xfrm>
            <a:custGeom>
              <a:avLst/>
              <a:gdLst>
                <a:gd name="connsiteX0" fmla="*/ 437183 w 465087"/>
                <a:gd name="connsiteY0" fmla="*/ 55811 h 420439"/>
                <a:gd name="connsiteX1" fmla="*/ 27905 w 465087"/>
                <a:gd name="connsiteY1" fmla="*/ 55811 h 420439"/>
                <a:gd name="connsiteX2" fmla="*/ 0 w 465087"/>
                <a:gd name="connsiteY2" fmla="*/ 27905 h 420439"/>
                <a:gd name="connsiteX3" fmla="*/ 27905 w 465087"/>
                <a:gd name="connsiteY3" fmla="*/ 0 h 420439"/>
                <a:gd name="connsiteX4" fmla="*/ 437183 w 465087"/>
                <a:gd name="connsiteY4" fmla="*/ 0 h 420439"/>
                <a:gd name="connsiteX5" fmla="*/ 465088 w 465087"/>
                <a:gd name="connsiteY5" fmla="*/ 27905 h 420439"/>
                <a:gd name="connsiteX6" fmla="*/ 437183 w 465087"/>
                <a:gd name="connsiteY6" fmla="*/ 55811 h 420439"/>
                <a:gd name="connsiteX7" fmla="*/ 437183 w 465087"/>
                <a:gd name="connsiteY7" fmla="*/ 238125 h 420439"/>
                <a:gd name="connsiteX8" fmla="*/ 27905 w 465087"/>
                <a:gd name="connsiteY8" fmla="*/ 238125 h 420439"/>
                <a:gd name="connsiteX9" fmla="*/ 0 w 465087"/>
                <a:gd name="connsiteY9" fmla="*/ 210220 h 420439"/>
                <a:gd name="connsiteX10" fmla="*/ 27905 w 465087"/>
                <a:gd name="connsiteY10" fmla="*/ 182314 h 420439"/>
                <a:gd name="connsiteX11" fmla="*/ 437183 w 465087"/>
                <a:gd name="connsiteY11" fmla="*/ 182314 h 420439"/>
                <a:gd name="connsiteX12" fmla="*/ 465088 w 465087"/>
                <a:gd name="connsiteY12" fmla="*/ 210220 h 420439"/>
                <a:gd name="connsiteX13" fmla="*/ 437183 w 465087"/>
                <a:gd name="connsiteY13" fmla="*/ 238125 h 420439"/>
                <a:gd name="connsiteX14" fmla="*/ 336166 w 465087"/>
                <a:gd name="connsiteY14" fmla="*/ 420439 h 420439"/>
                <a:gd name="connsiteX15" fmla="*/ 27905 w 465087"/>
                <a:gd name="connsiteY15" fmla="*/ 420439 h 420439"/>
                <a:gd name="connsiteX16" fmla="*/ 0 w 465087"/>
                <a:gd name="connsiteY16" fmla="*/ 392534 h 420439"/>
                <a:gd name="connsiteX17" fmla="*/ 27905 w 465087"/>
                <a:gd name="connsiteY17" fmla="*/ 364629 h 420439"/>
                <a:gd name="connsiteX18" fmla="*/ 336166 w 465087"/>
                <a:gd name="connsiteY18" fmla="*/ 364629 h 420439"/>
                <a:gd name="connsiteX19" fmla="*/ 364071 w 465087"/>
                <a:gd name="connsiteY19" fmla="*/ 392534 h 420439"/>
                <a:gd name="connsiteX20" fmla="*/ 336166 w 465087"/>
                <a:gd name="connsiteY20" fmla="*/ 420439 h 42043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</a:cxnLst>
              <a:rect l="l" t="t" r="r" b="b"/>
              <a:pathLst>
                <a:path w="465087" h="420439">
                  <a:moveTo>
                    <a:pt x="437183" y="55811"/>
                  </a:moveTo>
                  <a:lnTo>
                    <a:pt x="27905" y="55811"/>
                  </a:lnTo>
                  <a:cubicBezTo>
                    <a:pt x="12464" y="55811"/>
                    <a:pt x="0" y="43346"/>
                    <a:pt x="0" y="27905"/>
                  </a:cubicBezTo>
                  <a:cubicBezTo>
                    <a:pt x="0" y="12464"/>
                    <a:pt x="12464" y="0"/>
                    <a:pt x="27905" y="0"/>
                  </a:cubicBezTo>
                  <a:lnTo>
                    <a:pt x="437183" y="0"/>
                  </a:lnTo>
                  <a:cubicBezTo>
                    <a:pt x="452624" y="0"/>
                    <a:pt x="465088" y="12464"/>
                    <a:pt x="465088" y="27905"/>
                  </a:cubicBezTo>
                  <a:cubicBezTo>
                    <a:pt x="465088" y="43346"/>
                    <a:pt x="452624" y="55811"/>
                    <a:pt x="437183" y="55811"/>
                  </a:cubicBezTo>
                  <a:close/>
                  <a:moveTo>
                    <a:pt x="437183" y="238125"/>
                  </a:moveTo>
                  <a:lnTo>
                    <a:pt x="27905" y="238125"/>
                  </a:lnTo>
                  <a:cubicBezTo>
                    <a:pt x="12464" y="238125"/>
                    <a:pt x="0" y="225661"/>
                    <a:pt x="0" y="210220"/>
                  </a:cubicBezTo>
                  <a:cubicBezTo>
                    <a:pt x="0" y="194779"/>
                    <a:pt x="12464" y="182314"/>
                    <a:pt x="27905" y="182314"/>
                  </a:cubicBezTo>
                  <a:lnTo>
                    <a:pt x="437183" y="182314"/>
                  </a:lnTo>
                  <a:cubicBezTo>
                    <a:pt x="452624" y="182314"/>
                    <a:pt x="465088" y="194779"/>
                    <a:pt x="465088" y="210220"/>
                  </a:cubicBezTo>
                  <a:cubicBezTo>
                    <a:pt x="465088" y="225661"/>
                    <a:pt x="452624" y="238125"/>
                    <a:pt x="437183" y="238125"/>
                  </a:cubicBezTo>
                  <a:close/>
                  <a:moveTo>
                    <a:pt x="336166" y="420439"/>
                  </a:moveTo>
                  <a:lnTo>
                    <a:pt x="27905" y="420439"/>
                  </a:lnTo>
                  <a:cubicBezTo>
                    <a:pt x="12464" y="420439"/>
                    <a:pt x="0" y="407975"/>
                    <a:pt x="0" y="392534"/>
                  </a:cubicBezTo>
                  <a:cubicBezTo>
                    <a:pt x="0" y="377093"/>
                    <a:pt x="12464" y="364629"/>
                    <a:pt x="27905" y="364629"/>
                  </a:cubicBezTo>
                  <a:lnTo>
                    <a:pt x="336166" y="364629"/>
                  </a:lnTo>
                  <a:cubicBezTo>
                    <a:pt x="351606" y="364629"/>
                    <a:pt x="364071" y="377093"/>
                    <a:pt x="364071" y="392534"/>
                  </a:cubicBezTo>
                  <a:cubicBezTo>
                    <a:pt x="364071" y="407975"/>
                    <a:pt x="351420" y="420439"/>
                    <a:pt x="336166" y="420439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7" name="任意多边形: 形状 26"/>
            <p:cNvSpPr/>
            <p:nvPr/>
          </p:nvSpPr>
          <p:spPr>
            <a:xfrm>
              <a:off x="7862024" y="2147739"/>
              <a:ext cx="892969" cy="1093887"/>
            </a:xfrm>
            <a:custGeom>
              <a:avLst/>
              <a:gdLst>
                <a:gd name="connsiteX0" fmla="*/ 818555 w 892968"/>
                <a:gd name="connsiteY0" fmla="*/ 0 h 1093886"/>
                <a:gd name="connsiteX1" fmla="*/ 74414 w 892968"/>
                <a:gd name="connsiteY1" fmla="*/ 0 h 1093886"/>
                <a:gd name="connsiteX2" fmla="*/ 0 w 892968"/>
                <a:gd name="connsiteY2" fmla="*/ 74414 h 1093886"/>
                <a:gd name="connsiteX3" fmla="*/ 0 w 892968"/>
                <a:gd name="connsiteY3" fmla="*/ 1019473 h 1093886"/>
                <a:gd name="connsiteX4" fmla="*/ 74414 w 892968"/>
                <a:gd name="connsiteY4" fmla="*/ 1093887 h 1093886"/>
                <a:gd name="connsiteX5" fmla="*/ 539502 w 892968"/>
                <a:gd name="connsiteY5" fmla="*/ 1093887 h 1093886"/>
                <a:gd name="connsiteX6" fmla="*/ 591034 w 892968"/>
                <a:gd name="connsiteY6" fmla="*/ 1083655 h 1093886"/>
                <a:gd name="connsiteX7" fmla="*/ 634752 w 892968"/>
                <a:gd name="connsiteY7" fmla="*/ 1054447 h 1093886"/>
                <a:gd name="connsiteX8" fmla="*/ 651123 w 892968"/>
                <a:gd name="connsiteY8" fmla="*/ 1038076 h 1093886"/>
                <a:gd name="connsiteX9" fmla="*/ 93018 w 892968"/>
                <a:gd name="connsiteY9" fmla="*/ 1038076 h 1093886"/>
                <a:gd name="connsiteX10" fmla="*/ 55811 w 892968"/>
                <a:gd name="connsiteY10" fmla="*/ 1000869 h 1093886"/>
                <a:gd name="connsiteX11" fmla="*/ 55811 w 892968"/>
                <a:gd name="connsiteY11" fmla="*/ 93018 h 1093886"/>
                <a:gd name="connsiteX12" fmla="*/ 93018 w 892968"/>
                <a:gd name="connsiteY12" fmla="*/ 55811 h 1093886"/>
                <a:gd name="connsiteX13" fmla="*/ 799951 w 892968"/>
                <a:gd name="connsiteY13" fmla="*/ 55811 h 1093886"/>
                <a:gd name="connsiteX14" fmla="*/ 837158 w 892968"/>
                <a:gd name="connsiteY14" fmla="*/ 93018 h 1093886"/>
                <a:gd name="connsiteX15" fmla="*/ 837158 w 892968"/>
                <a:gd name="connsiteY15" fmla="*/ 852041 h 1093886"/>
                <a:gd name="connsiteX16" fmla="*/ 853529 w 892968"/>
                <a:gd name="connsiteY16" fmla="*/ 835670 h 1093886"/>
                <a:gd name="connsiteX17" fmla="*/ 892969 w 892968"/>
                <a:gd name="connsiteY17" fmla="*/ 740420 h 1093886"/>
                <a:gd name="connsiteX18" fmla="*/ 892969 w 892968"/>
                <a:gd name="connsiteY18" fmla="*/ 74414 h 1093886"/>
                <a:gd name="connsiteX19" fmla="*/ 818555 w 892968"/>
                <a:gd name="connsiteY19" fmla="*/ 0 h 10938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</a:cxnLst>
              <a:rect l="l" t="t" r="r" b="b"/>
              <a:pathLst>
                <a:path w="892968" h="1093886">
                  <a:moveTo>
                    <a:pt x="818555" y="0"/>
                  </a:moveTo>
                  <a:lnTo>
                    <a:pt x="74414" y="0"/>
                  </a:lnTo>
                  <a:cubicBezTo>
                    <a:pt x="33300" y="0"/>
                    <a:pt x="0" y="33300"/>
                    <a:pt x="0" y="74414"/>
                  </a:cubicBezTo>
                  <a:lnTo>
                    <a:pt x="0" y="1019473"/>
                  </a:lnTo>
                  <a:cubicBezTo>
                    <a:pt x="0" y="1060586"/>
                    <a:pt x="33300" y="1093887"/>
                    <a:pt x="74414" y="1093887"/>
                  </a:cubicBezTo>
                  <a:lnTo>
                    <a:pt x="539502" y="1093887"/>
                  </a:lnTo>
                  <a:cubicBezTo>
                    <a:pt x="557361" y="1093887"/>
                    <a:pt x="574849" y="1090352"/>
                    <a:pt x="591034" y="1083655"/>
                  </a:cubicBezTo>
                  <a:cubicBezTo>
                    <a:pt x="607219" y="1076958"/>
                    <a:pt x="622102" y="1067098"/>
                    <a:pt x="634752" y="1054447"/>
                  </a:cubicBezTo>
                  <a:lnTo>
                    <a:pt x="651123" y="1038076"/>
                  </a:lnTo>
                  <a:lnTo>
                    <a:pt x="93018" y="1038076"/>
                  </a:lnTo>
                  <a:cubicBezTo>
                    <a:pt x="72368" y="1038076"/>
                    <a:pt x="55811" y="1021333"/>
                    <a:pt x="55811" y="1000869"/>
                  </a:cubicBezTo>
                  <a:lnTo>
                    <a:pt x="55811" y="93018"/>
                  </a:lnTo>
                  <a:cubicBezTo>
                    <a:pt x="55811" y="72554"/>
                    <a:pt x="72368" y="55811"/>
                    <a:pt x="93018" y="55811"/>
                  </a:cubicBezTo>
                  <a:lnTo>
                    <a:pt x="799951" y="55811"/>
                  </a:lnTo>
                  <a:cubicBezTo>
                    <a:pt x="820601" y="55811"/>
                    <a:pt x="837158" y="72554"/>
                    <a:pt x="837158" y="93018"/>
                  </a:cubicBezTo>
                  <a:lnTo>
                    <a:pt x="837158" y="852041"/>
                  </a:lnTo>
                  <a:lnTo>
                    <a:pt x="853529" y="835670"/>
                  </a:lnTo>
                  <a:cubicBezTo>
                    <a:pt x="878830" y="810369"/>
                    <a:pt x="892969" y="776139"/>
                    <a:pt x="892969" y="740420"/>
                  </a:cubicBezTo>
                  <a:lnTo>
                    <a:pt x="892969" y="74414"/>
                  </a:lnTo>
                  <a:cubicBezTo>
                    <a:pt x="892969" y="33300"/>
                    <a:pt x="859668" y="0"/>
                    <a:pt x="818555" y="0"/>
                  </a:cubicBez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  <p:sp>
          <p:nvSpPr>
            <p:cNvPr id="28" name="任意多边形: 形状 27"/>
            <p:cNvSpPr/>
            <p:nvPr/>
          </p:nvSpPr>
          <p:spPr>
            <a:xfrm>
              <a:off x="8401526" y="2888159"/>
              <a:ext cx="353467" cy="353467"/>
            </a:xfrm>
            <a:custGeom>
              <a:avLst/>
              <a:gdLst>
                <a:gd name="connsiteX0" fmla="*/ 74414 w 353466"/>
                <a:gd name="connsiteY0" fmla="*/ 0 h 353466"/>
                <a:gd name="connsiteX1" fmla="*/ 0 w 353466"/>
                <a:gd name="connsiteY1" fmla="*/ 74414 h 353466"/>
                <a:gd name="connsiteX2" fmla="*/ 0 w 353466"/>
                <a:gd name="connsiteY2" fmla="*/ 353467 h 353466"/>
                <a:gd name="connsiteX3" fmla="*/ 51532 w 353466"/>
                <a:gd name="connsiteY3" fmla="*/ 343235 h 353466"/>
                <a:gd name="connsiteX4" fmla="*/ 95250 w 353466"/>
                <a:gd name="connsiteY4" fmla="*/ 314027 h 353466"/>
                <a:gd name="connsiteX5" fmla="*/ 297656 w 353466"/>
                <a:gd name="connsiteY5" fmla="*/ 111621 h 353466"/>
                <a:gd name="connsiteX6" fmla="*/ 314027 w 353466"/>
                <a:gd name="connsiteY6" fmla="*/ 95250 h 353466"/>
                <a:gd name="connsiteX7" fmla="*/ 353467 w 353466"/>
                <a:gd name="connsiteY7" fmla="*/ 0 h 353466"/>
                <a:gd name="connsiteX8" fmla="*/ 74414 w 353466"/>
                <a:gd name="connsiteY8" fmla="*/ 0 h 353466"/>
                <a:gd name="connsiteX9" fmla="*/ 55811 w 353466"/>
                <a:gd name="connsiteY9" fmla="*/ 274588 h 353466"/>
                <a:gd name="connsiteX10" fmla="*/ 55811 w 353466"/>
                <a:gd name="connsiteY10" fmla="*/ 93018 h 353466"/>
                <a:gd name="connsiteX11" fmla="*/ 93018 w 353466"/>
                <a:gd name="connsiteY11" fmla="*/ 55811 h 353466"/>
                <a:gd name="connsiteX12" fmla="*/ 274588 w 353466"/>
                <a:gd name="connsiteY12" fmla="*/ 55811 h 353466"/>
                <a:gd name="connsiteX13" fmla="*/ 55811 w 353466"/>
                <a:gd name="connsiteY13" fmla="*/ 274588 h 35346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</a:cxnLst>
              <a:rect l="l" t="t" r="r" b="b"/>
              <a:pathLst>
                <a:path w="353466" h="353466">
                  <a:moveTo>
                    <a:pt x="74414" y="0"/>
                  </a:moveTo>
                  <a:cubicBezTo>
                    <a:pt x="33300" y="0"/>
                    <a:pt x="0" y="33300"/>
                    <a:pt x="0" y="74414"/>
                  </a:cubicBezTo>
                  <a:lnTo>
                    <a:pt x="0" y="353467"/>
                  </a:lnTo>
                  <a:cubicBezTo>
                    <a:pt x="17859" y="353467"/>
                    <a:pt x="35347" y="349932"/>
                    <a:pt x="51532" y="343235"/>
                  </a:cubicBezTo>
                  <a:cubicBezTo>
                    <a:pt x="67717" y="336538"/>
                    <a:pt x="82600" y="326678"/>
                    <a:pt x="95250" y="314027"/>
                  </a:cubicBezTo>
                  <a:lnTo>
                    <a:pt x="297656" y="111621"/>
                  </a:lnTo>
                  <a:lnTo>
                    <a:pt x="314027" y="95250"/>
                  </a:lnTo>
                  <a:cubicBezTo>
                    <a:pt x="339328" y="69949"/>
                    <a:pt x="353467" y="35719"/>
                    <a:pt x="353467" y="0"/>
                  </a:cubicBezTo>
                  <a:lnTo>
                    <a:pt x="74414" y="0"/>
                  </a:lnTo>
                  <a:close/>
                  <a:moveTo>
                    <a:pt x="55811" y="274588"/>
                  </a:moveTo>
                  <a:lnTo>
                    <a:pt x="55811" y="93018"/>
                  </a:lnTo>
                  <a:cubicBezTo>
                    <a:pt x="55811" y="72554"/>
                    <a:pt x="72368" y="55811"/>
                    <a:pt x="93018" y="55811"/>
                  </a:cubicBezTo>
                  <a:lnTo>
                    <a:pt x="274588" y="55811"/>
                  </a:lnTo>
                  <a:lnTo>
                    <a:pt x="55811" y="274588"/>
                  </a:lnTo>
                  <a:close/>
                </a:path>
              </a:pathLst>
            </a:custGeom>
            <a:grpFill/>
            <a:ln w="1860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zh-CN" altLang="en-US" dirty="0">
                <a:latin typeface="楷体" panose="02010609060101010101" pitchFamily="49" charset="-122"/>
                <a:ea typeface="楷体" panose="02010609060101010101" pitchFamily="49" charset="-122"/>
              </a:endParaRPr>
            </a:p>
          </p:txBody>
        </p:sp>
      </p:grpSp>
      <p:sp>
        <p:nvSpPr>
          <p:cNvPr id="34" name="任意多边形: 形状 33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5" name="文本框 34"/>
          <p:cNvSpPr txBox="1"/>
          <p:nvPr/>
        </p:nvSpPr>
        <p:spPr>
          <a:xfrm>
            <a:off x="4693706" y="-36672"/>
            <a:ext cx="268330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規劃階段</a:t>
            </a:r>
            <a:endParaRPr lang="zh-CN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6" name="矩形 35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041" y="3158235"/>
            <a:ext cx="798645" cy="798645"/>
          </a:xfrm>
          <a:prstGeom prst="rect">
            <a:avLst/>
          </a:prstGeom>
        </p:spPr>
      </p:pic>
      <p:pic>
        <p:nvPicPr>
          <p:cNvPr id="3" name="圖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6841" y="3375290"/>
            <a:ext cx="335309" cy="335309"/>
          </a:xfrm>
          <a:prstGeom prst="rect">
            <a:avLst/>
          </a:prstGeom>
        </p:spPr>
      </p:pic>
      <p:sp>
        <p:nvSpPr>
          <p:cNvPr id="4" name="文字方塊 3"/>
          <p:cNvSpPr txBox="1"/>
          <p:nvPr/>
        </p:nvSpPr>
        <p:spPr>
          <a:xfrm>
            <a:off x="1369665" y="1160520"/>
            <a:ext cx="1999325" cy="6524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研究方</a:t>
            </a:r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法</a:t>
            </a:r>
            <a:r>
              <a:rPr lang="zh-TW" altLang="en-US" sz="28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：</a:t>
            </a:r>
            <a:endParaRPr lang="zh-TW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458777" y="3956880"/>
            <a:ext cx="9099244" cy="5724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認識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育幼院內孩童的日常生活，以及育幼院的運作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方式</a:t>
            </a:r>
            <a:endParaRPr lang="zh-TW" altLang="en-US" sz="1200" dirty="0"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4388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文本框 17"/>
          <p:cNvSpPr txBox="1"/>
          <p:nvPr/>
        </p:nvSpPr>
        <p:spPr>
          <a:xfrm>
            <a:off x="435817" y="1382342"/>
            <a:ext cx="2658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規劃時程</a:t>
            </a:r>
          </a:p>
        </p:txBody>
      </p:sp>
      <p:sp>
        <p:nvSpPr>
          <p:cNvPr id="19" name="文本框 18"/>
          <p:cNvSpPr txBox="1"/>
          <p:nvPr/>
        </p:nvSpPr>
        <p:spPr>
          <a:xfrm>
            <a:off x="435817" y="2678464"/>
            <a:ext cx="3127515" cy="1966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Clr>
                <a:srgbClr val="8DC0B1"/>
              </a:buClr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安排每周進度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342900" indent="-342900">
              <a:lnSpc>
                <a:spcPct val="130000"/>
              </a:lnSpc>
              <a:buClr>
                <a:srgbClr val="8DC0B1"/>
              </a:buClr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每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周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檢視進度並作調整</a:t>
            </a:r>
            <a:endParaRPr lang="en-US" altLang="zh-TW" sz="2400" dirty="0"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342900" indent="-342900">
              <a:lnSpc>
                <a:spcPct val="130000"/>
              </a:lnSpc>
              <a:buClr>
                <a:srgbClr val="8DC0B1"/>
              </a:buClr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進度在課堂上完成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20" name="文本框 19"/>
          <p:cNvSpPr txBox="1"/>
          <p:nvPr/>
        </p:nvSpPr>
        <p:spPr>
          <a:xfrm>
            <a:off x="4406661" y="1382341"/>
            <a:ext cx="265816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運用資訊</a:t>
            </a:r>
          </a:p>
        </p:txBody>
      </p:sp>
      <p:sp>
        <p:nvSpPr>
          <p:cNvPr id="21" name="文本框 20"/>
          <p:cNvSpPr txBox="1"/>
          <p:nvPr/>
        </p:nvSpPr>
        <p:spPr>
          <a:xfrm>
            <a:off x="4552730" y="2679716"/>
            <a:ext cx="3016994" cy="24465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Clr>
                <a:srgbClr val="F3E0D2"/>
              </a:buClr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育幼院官網訊息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171450" indent="-171450">
              <a:lnSpc>
                <a:spcPct val="130000"/>
              </a:lnSpc>
              <a:buClr>
                <a:srgbClr val="F3E0D2"/>
              </a:buClr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打電話訪問育幼院相關人員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  <a:p>
            <a:pPr marL="171450" indent="-171450">
              <a:lnSpc>
                <a:spcPct val="130000"/>
              </a:lnSpc>
              <a:buClr>
                <a:srgbClr val="F3E0D2"/>
              </a:buClr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向育幼院發送簡訊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詢問</a:t>
            </a:r>
            <a:endParaRPr lang="en-US" altLang="zh-TW" sz="2400" dirty="0" smtClean="0"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8377505" y="1382341"/>
            <a:ext cx="31891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修正施行方向</a:t>
            </a:r>
          </a:p>
        </p:txBody>
      </p:sp>
      <p:sp>
        <p:nvSpPr>
          <p:cNvPr id="23" name="文本框 22"/>
          <p:cNvSpPr txBox="1"/>
          <p:nvPr/>
        </p:nvSpPr>
        <p:spPr>
          <a:xfrm>
            <a:off x="8471773" y="2678464"/>
            <a:ext cx="2962940" cy="19663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lnSpc>
                <a:spcPct val="130000"/>
              </a:lnSpc>
              <a:buClr>
                <a:srgbClr val="8DC0B1"/>
              </a:buClr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一開始預計要實地探訪，但因疫情影響，而改成電話及簡訊訪問</a:t>
            </a:r>
            <a:endParaRPr lang="zh-CN" altLang="en-US" sz="2400" dirty="0"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63" name="直角三角形 62"/>
          <p:cNvSpPr/>
          <p:nvPr/>
        </p:nvSpPr>
        <p:spPr>
          <a:xfrm>
            <a:off x="435817" y="1493902"/>
            <a:ext cx="414337" cy="414337"/>
          </a:xfrm>
          <a:prstGeom prst="rtTriangle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4" name="直角三角形 63"/>
          <p:cNvSpPr/>
          <p:nvPr/>
        </p:nvSpPr>
        <p:spPr>
          <a:xfrm>
            <a:off x="8377505" y="1491223"/>
            <a:ext cx="414337" cy="414337"/>
          </a:xfrm>
          <a:prstGeom prst="rtTriangle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65" name="直角三角形 64"/>
          <p:cNvSpPr/>
          <p:nvPr/>
        </p:nvSpPr>
        <p:spPr>
          <a:xfrm>
            <a:off x="4558404" y="1491224"/>
            <a:ext cx="414337" cy="414337"/>
          </a:xfrm>
          <a:prstGeom prst="rtTriangle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6" name="任意多边形: 形状 25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7" name="文本框 26"/>
          <p:cNvSpPr txBox="1"/>
          <p:nvPr/>
        </p:nvSpPr>
        <p:spPr>
          <a:xfrm>
            <a:off x="4838514" y="-38440"/>
            <a:ext cx="2248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表現階段</a:t>
            </a:r>
          </a:p>
        </p:txBody>
      </p:sp>
      <p:sp>
        <p:nvSpPr>
          <p:cNvPr id="28" name="矩形 27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: 形状 19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839920" y="-14749"/>
            <a:ext cx="2248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CN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成果展現</a:t>
            </a:r>
          </a:p>
        </p:txBody>
      </p:sp>
      <p:sp>
        <p:nvSpPr>
          <p:cNvPr id="3" name="矩形 2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2" name="圖片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545305" y="1432940"/>
            <a:ext cx="2698488" cy="3122173"/>
          </a:xfrm>
          <a:prstGeom prst="rect">
            <a:avLst/>
          </a:prstGeom>
        </p:spPr>
      </p:pic>
      <p:pic>
        <p:nvPicPr>
          <p:cNvPr id="4" name="圖片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12645" y="1647410"/>
            <a:ext cx="3119169" cy="2695860"/>
          </a:xfrm>
          <a:prstGeom prst="rect">
            <a:avLst/>
          </a:prstGeom>
        </p:spPr>
      </p:pic>
      <p:pic>
        <p:nvPicPr>
          <p:cNvPr id="6" name="圖片 5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655" t="-247" r="7331" b="283"/>
          <a:stretch/>
        </p:blipFill>
        <p:spPr>
          <a:xfrm rot="5400000">
            <a:off x="757254" y="1424071"/>
            <a:ext cx="2698488" cy="3139910"/>
          </a:xfrm>
          <a:prstGeom prst="rect">
            <a:avLst/>
          </a:prstGeom>
        </p:spPr>
      </p:pic>
      <p:pic>
        <p:nvPicPr>
          <p:cNvPr id="7" name="圖片 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36543" y="3928706"/>
            <a:ext cx="414564" cy="414564"/>
          </a:xfrm>
          <a:prstGeom prst="rect">
            <a:avLst/>
          </a:prstGeom>
        </p:spPr>
      </p:pic>
      <p:pic>
        <p:nvPicPr>
          <p:cNvPr id="8" name="圖片 7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8112645" y="3928706"/>
            <a:ext cx="414564" cy="414564"/>
          </a:xfrm>
          <a:prstGeom prst="rect">
            <a:avLst/>
          </a:prstGeom>
        </p:spPr>
      </p:pic>
      <p:pic>
        <p:nvPicPr>
          <p:cNvPr id="9" name="圖片 8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333462" y="3928706"/>
            <a:ext cx="414564" cy="414564"/>
          </a:xfrm>
          <a:prstGeom prst="rect">
            <a:avLst/>
          </a:prstGeom>
        </p:spPr>
      </p:pic>
      <p:sp>
        <p:nvSpPr>
          <p:cNvPr id="16" name="文字方塊 15"/>
          <p:cNvSpPr txBox="1"/>
          <p:nvPr/>
        </p:nvSpPr>
        <p:spPr>
          <a:xfrm>
            <a:off x="536543" y="4713401"/>
            <a:ext cx="2479250" cy="525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30000"/>
              </a:lnSpc>
              <a:buClr>
                <a:srgbClr val="8DC0B1"/>
              </a:buClr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規劃</a:t>
            </a:r>
            <a:r>
              <a:rPr lang="zh-TW" altLang="en-US" sz="2400" dirty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進度</a:t>
            </a:r>
          </a:p>
        </p:txBody>
      </p:sp>
      <p:sp>
        <p:nvSpPr>
          <p:cNvPr id="17" name="文字方塊 16"/>
          <p:cNvSpPr txBox="1"/>
          <p:nvPr/>
        </p:nvSpPr>
        <p:spPr>
          <a:xfrm>
            <a:off x="4333462" y="4713400"/>
            <a:ext cx="2500971" cy="525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30000"/>
              </a:lnSpc>
              <a:buClr>
                <a:srgbClr val="F3E0D2"/>
              </a:buClr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電話訪問</a:t>
            </a:r>
            <a:endParaRPr lang="zh-TW" altLang="en-US" sz="2400" dirty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18" name="文字方塊 17"/>
          <p:cNvSpPr txBox="1"/>
          <p:nvPr/>
        </p:nvSpPr>
        <p:spPr>
          <a:xfrm>
            <a:off x="8112645" y="4713400"/>
            <a:ext cx="3576592" cy="525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 algn="l">
              <a:lnSpc>
                <a:spcPct val="130000"/>
              </a:lnSpc>
              <a:buClr>
                <a:srgbClr val="8DC0B1"/>
              </a:buClr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solidFill>
                  <a:schemeClr val="bg2">
                    <a:lumMod val="2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修改簡訊訪問內容</a:t>
            </a:r>
            <a:endParaRPr lang="zh-TW" altLang="en-US" sz="2400" dirty="0">
              <a:solidFill>
                <a:schemeClr val="bg2">
                  <a:lumMod val="2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任意多边形: 形状 19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5" name="文本框 4"/>
          <p:cNvSpPr txBox="1"/>
          <p:nvPr/>
        </p:nvSpPr>
        <p:spPr>
          <a:xfrm>
            <a:off x="4509567" y="-14011"/>
            <a:ext cx="317286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規劃自學進度</a:t>
            </a:r>
            <a:endParaRPr lang="zh-CN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graphicFrame>
        <p:nvGraphicFramePr>
          <p:cNvPr id="10" name="表格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5179540"/>
              </p:ext>
            </p:extLst>
          </p:nvPr>
        </p:nvGraphicFramePr>
        <p:xfrm>
          <a:off x="994874" y="1322981"/>
          <a:ext cx="10360058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6660"/>
                <a:gridCol w="5880045"/>
                <a:gridCol w="3453353"/>
              </a:tblGrid>
              <a:tr h="402125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週次</a:t>
                      </a:r>
                      <a:endParaRPr lang="zh-TW" altLang="en-US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rgbClr val="8DC0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自學進度及範圍</a:t>
                      </a:r>
                      <a:endParaRPr lang="zh-TW" altLang="en-US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rgbClr val="8DC0B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0" dirty="0" smtClean="0">
                          <a:solidFill>
                            <a:schemeClr val="tx1">
                              <a:lumMod val="95000"/>
                              <a:lumOff val="5000"/>
                            </a:schemeClr>
                          </a:solidFill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備註</a:t>
                      </a:r>
                      <a:endParaRPr lang="zh-TW" altLang="en-US" sz="2400" b="0" dirty="0">
                        <a:solidFill>
                          <a:schemeClr val="tx1">
                            <a:lumMod val="95000"/>
                            <a:lumOff val="5000"/>
                          </a:schemeClr>
                        </a:solidFill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rgbClr val="8DC0B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1</a:t>
                      </a:r>
                      <a:endParaRPr lang="zh-TW" altLang="en-US" sz="2400" dirty="0">
                        <a:latin typeface="Arial Unicode MS" panose="020B0604020202020204" pitchFamily="34" charset="-12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>
                    <a:solidFill>
                      <a:srgbClr val="F3E0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i="0" dirty="0" smtClean="0"/>
                        <a:t>尋找合適且有興趣的主題</a:t>
                      </a:r>
                      <a:endParaRPr lang="zh-TW" altLang="en-US" sz="2400" b="0" i="0" dirty="0"/>
                    </a:p>
                  </a:txBody>
                  <a:tcPr>
                    <a:solidFill>
                      <a:srgbClr val="F3E0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主題</a:t>
                      </a:r>
                      <a:r>
                        <a:rPr lang="en-US" altLang="zh-TW" sz="24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:</a:t>
                      </a:r>
                      <a:r>
                        <a:rPr lang="zh-TW" altLang="en-US" sz="2400" b="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育幼院</a:t>
                      </a:r>
                      <a:endParaRPr lang="zh-TW" altLang="en-US" sz="2400" b="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rgbClr val="F3E0D2"/>
                    </a:solidFill>
                  </a:tcPr>
                </a:tc>
              </a:tr>
              <a:tr h="298463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2</a:t>
                      </a:r>
                      <a:endParaRPr lang="zh-TW" altLang="en-US" sz="2400" dirty="0">
                        <a:latin typeface="Arial Unicode MS" panose="020B0604020202020204" pitchFamily="34" charset="-12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>
                    <a:solidFill>
                      <a:srgbClr val="F3E0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了解育幼院相關知識，並提問問題</a:t>
                      </a:r>
                      <a:endParaRPr lang="zh-TW" altLang="en-US" sz="2400" dirty="0"/>
                    </a:p>
                  </a:txBody>
                  <a:tcPr>
                    <a:solidFill>
                      <a:srgbClr val="F3E0D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>
                    <a:solidFill>
                      <a:srgbClr val="F3E0D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3</a:t>
                      </a:r>
                      <a:endParaRPr lang="zh-TW" altLang="en-US" sz="2400" dirty="0">
                        <a:latin typeface="Arial Unicode MS" panose="020B0604020202020204" pitchFamily="34" charset="-12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>
                    <a:solidFill>
                      <a:srgbClr val="F3E0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統整問題，並尋找可以參訪的育幼院</a:t>
                      </a:r>
                      <a:endParaRPr lang="zh-TW" altLang="en-US" sz="2400" dirty="0"/>
                    </a:p>
                  </a:txBody>
                  <a:tcPr>
                    <a:solidFill>
                      <a:srgbClr val="F3E0D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>
                    <a:solidFill>
                      <a:srgbClr val="F3E0D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4</a:t>
                      </a:r>
                      <a:endParaRPr lang="zh-TW" altLang="en-US" sz="2400" dirty="0">
                        <a:latin typeface="Arial Unicode MS" panose="020B0604020202020204" pitchFamily="34" charset="-12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>
                    <a:solidFill>
                      <a:srgbClr val="F3E0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擬定訪問稿，確定要參訪的育幼院及日期</a:t>
                      </a:r>
                      <a:endParaRPr lang="zh-TW" altLang="en-US" sz="2400" dirty="0"/>
                    </a:p>
                  </a:txBody>
                  <a:tcPr>
                    <a:solidFill>
                      <a:srgbClr val="F3E0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尋求老師協助</a:t>
                      </a:r>
                      <a:endParaRPr lang="zh-TW" altLang="en-US" sz="2400" dirty="0"/>
                    </a:p>
                  </a:txBody>
                  <a:tcPr>
                    <a:solidFill>
                      <a:srgbClr val="F3E0D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5</a:t>
                      </a:r>
                      <a:endParaRPr lang="zh-TW" altLang="en-US" sz="2400" dirty="0">
                        <a:latin typeface="Arial Unicode MS" panose="020B0604020202020204" pitchFamily="34" charset="-12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>
                    <a:solidFill>
                      <a:srgbClr val="F3E0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撰寫訪問稿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、修改方向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rgbClr val="F3E0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參訪改成發送郵件</a:t>
                      </a:r>
                      <a:endParaRPr lang="zh-TW" altLang="en-US" sz="2400" dirty="0"/>
                    </a:p>
                  </a:txBody>
                  <a:tcPr>
                    <a:solidFill>
                      <a:srgbClr val="F3E0D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6</a:t>
                      </a:r>
                      <a:endParaRPr lang="zh-TW" altLang="en-US" sz="2400" dirty="0">
                        <a:latin typeface="Arial Unicode MS" panose="020B0604020202020204" pitchFamily="34" charset="-12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>
                    <a:solidFill>
                      <a:srgbClr val="F3E0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修改訪問郵件檔案內容</a:t>
                      </a:r>
                      <a:endParaRPr lang="zh-TW" altLang="en-US" sz="2400" dirty="0"/>
                    </a:p>
                  </a:txBody>
                  <a:tcPr>
                    <a:solidFill>
                      <a:srgbClr val="F3E0D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>
                    <a:solidFill>
                      <a:srgbClr val="F3E0D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7</a:t>
                      </a:r>
                      <a:endParaRPr lang="zh-TW" altLang="en-US" sz="2400" dirty="0">
                        <a:latin typeface="Arial Unicode MS" panose="020B0604020202020204" pitchFamily="34" charset="-12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>
                    <a:solidFill>
                      <a:srgbClr val="F3E0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統整訪問郵件檔案內容</a:t>
                      </a:r>
                      <a:endParaRPr lang="zh-TW" altLang="en-US" sz="2400" dirty="0"/>
                    </a:p>
                  </a:txBody>
                  <a:tcPr>
                    <a:solidFill>
                      <a:srgbClr val="F3E0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詢問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老師</a:t>
                      </a:r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計畫審核期限</a:t>
                      </a:r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rgbClr val="F3E0D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8</a:t>
                      </a:r>
                      <a:endParaRPr lang="zh-TW" altLang="en-US" sz="2400" dirty="0">
                        <a:latin typeface="Arial Unicode MS" panose="020B0604020202020204" pitchFamily="34" charset="-12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>
                    <a:solidFill>
                      <a:srgbClr val="F3E0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訪問郵件檔案最後修改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+mn-ea"/>
                        </a:rPr>
                        <a:t>、發送郵件</a:t>
                      </a:r>
                      <a:endParaRPr lang="en-US" altLang="zh-TW" sz="2400" dirty="0" smtClean="0"/>
                    </a:p>
                  </a:txBody>
                  <a:tcPr>
                    <a:solidFill>
                      <a:srgbClr val="F3E0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發送至少</a:t>
                      </a:r>
                      <a:r>
                        <a:rPr lang="en-US" altLang="zh-TW" sz="2400" dirty="0" smtClean="0"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5</a:t>
                      </a:r>
                      <a:r>
                        <a:rPr lang="zh-TW" altLang="en-US" sz="2400" dirty="0" smtClean="0"/>
                        <a:t>家育幼院</a:t>
                      </a:r>
                      <a:endParaRPr lang="zh-TW" altLang="en-US" sz="2400" dirty="0"/>
                    </a:p>
                  </a:txBody>
                  <a:tcPr>
                    <a:solidFill>
                      <a:srgbClr val="F3E0D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9</a:t>
                      </a:r>
                      <a:endParaRPr lang="zh-TW" altLang="en-US" sz="2400" dirty="0">
                        <a:latin typeface="Arial Unicode MS" panose="020B0604020202020204" pitchFamily="34" charset="-12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>
                    <a:solidFill>
                      <a:srgbClr val="F3E0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查看回復郵件、整理回覆內容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rgbClr val="F3E0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(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+mn-ea"/>
                        </a:rPr>
                        <a:t>發表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報名期限</a:t>
                      </a:r>
                      <a:r>
                        <a:rPr lang="en-US" altLang="zh-TW" sz="2400" dirty="0" smtClean="0">
                          <a:latin typeface="標楷體" panose="03000509000000000000" pitchFamily="65" charset="-120"/>
                          <a:ea typeface="標楷體" panose="03000509000000000000" pitchFamily="65" charset="-120"/>
                        </a:rPr>
                        <a:t>)</a:t>
                      </a:r>
                      <a:endParaRPr lang="zh-TW" altLang="en-US" sz="2400" dirty="0">
                        <a:latin typeface="標楷體" panose="03000509000000000000" pitchFamily="65" charset="-120"/>
                        <a:ea typeface="標楷體" panose="03000509000000000000" pitchFamily="65" charset="-120"/>
                      </a:endParaRPr>
                    </a:p>
                  </a:txBody>
                  <a:tcPr>
                    <a:solidFill>
                      <a:srgbClr val="F3E0D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altLang="zh-TW" sz="2400" dirty="0" smtClean="0">
                          <a:latin typeface="Arial Unicode MS" panose="020B0604020202020204" pitchFamily="34" charset="-120"/>
                          <a:ea typeface="Arial Unicode MS" panose="020B0604020202020204" pitchFamily="34" charset="-120"/>
                          <a:cs typeface="Arial Unicode MS" panose="020B0604020202020204" pitchFamily="34" charset="-120"/>
                        </a:rPr>
                        <a:t>10</a:t>
                      </a:r>
                      <a:endParaRPr lang="zh-TW" altLang="en-US" sz="2400" dirty="0">
                        <a:latin typeface="Arial Unicode MS" panose="020B0604020202020204" pitchFamily="34" charset="-120"/>
                        <a:ea typeface="Arial Unicode MS" panose="020B0604020202020204" pitchFamily="34" charset="-120"/>
                        <a:cs typeface="Arial Unicode MS" panose="020B0604020202020204" pitchFamily="34" charset="-120"/>
                      </a:endParaRPr>
                    </a:p>
                  </a:txBody>
                  <a:tcPr>
                    <a:solidFill>
                      <a:srgbClr val="F3E0D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zh-TW" altLang="en-US" sz="2400" dirty="0" smtClean="0"/>
                        <a:t>回復育幼院郵件</a:t>
                      </a:r>
                      <a:r>
                        <a:rPr lang="zh-TW" altLang="en-US" sz="2400" dirty="0" smtClean="0">
                          <a:latin typeface="標楷體" panose="03000509000000000000" pitchFamily="65" charset="-120"/>
                          <a:ea typeface="+mn-ea"/>
                        </a:rPr>
                        <a:t>、反思、提出看法</a:t>
                      </a:r>
                      <a:endParaRPr lang="zh-TW" altLang="en-US" sz="2400" dirty="0"/>
                    </a:p>
                  </a:txBody>
                  <a:tcPr>
                    <a:solidFill>
                      <a:srgbClr val="F3E0D2"/>
                    </a:solidFill>
                  </a:tcPr>
                </a:tc>
                <a:tc>
                  <a:txBody>
                    <a:bodyPr/>
                    <a:lstStyle/>
                    <a:p>
                      <a:endParaRPr lang="zh-TW" altLang="en-US" sz="2400" dirty="0"/>
                    </a:p>
                  </a:txBody>
                  <a:tcPr>
                    <a:solidFill>
                      <a:srgbClr val="F3E0D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827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矩形 14"/>
          <p:cNvSpPr/>
          <p:nvPr/>
        </p:nvSpPr>
        <p:spPr>
          <a:xfrm>
            <a:off x="1328056" y="1469571"/>
            <a:ext cx="522514" cy="3686629"/>
          </a:xfrm>
          <a:prstGeom prst="rect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2300856" y="1469571"/>
            <a:ext cx="3242105" cy="4699000"/>
          </a:xfrm>
          <a:prstGeom prst="rect">
            <a:avLst/>
          </a:pr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7" name="文本框 16"/>
          <p:cNvSpPr txBox="1"/>
          <p:nvPr/>
        </p:nvSpPr>
        <p:spPr>
          <a:xfrm>
            <a:off x="1281536" y="1881690"/>
            <a:ext cx="615553" cy="25677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TW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省思檢討</a:t>
            </a:r>
            <a:endParaRPr lang="zh-CN" altLang="en-US" sz="2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19" name="文本框 18"/>
          <p:cNvSpPr txBox="1"/>
          <p:nvPr/>
        </p:nvSpPr>
        <p:spPr>
          <a:xfrm>
            <a:off x="2344397" y="1675631"/>
            <a:ext cx="3198564" cy="10061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Clr>
                <a:srgbClr val="F3E0D2"/>
              </a:buClr>
              <a:buFont typeface="Arial" panose="020B0604020202020204" pitchFamily="34" charset="0"/>
              <a:buChar char="•"/>
            </a:pP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預期</a:t>
            </a: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成果：可以和孩童們接觸及聊天</a:t>
            </a:r>
            <a:endParaRPr lang="zh-CN" altLang="en-US" sz="2400" dirty="0"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8" name="矩形 7"/>
          <p:cNvSpPr/>
          <p:nvPr/>
        </p:nvSpPr>
        <p:spPr>
          <a:xfrm>
            <a:off x="7119258" y="1469571"/>
            <a:ext cx="522514" cy="3686629"/>
          </a:xfrm>
          <a:prstGeom prst="rect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1" name="矩形 10"/>
          <p:cNvSpPr/>
          <p:nvPr/>
        </p:nvSpPr>
        <p:spPr>
          <a:xfrm>
            <a:off x="8037249" y="1469571"/>
            <a:ext cx="3246636" cy="4699000"/>
          </a:xfrm>
          <a:prstGeom prst="rect">
            <a:avLst/>
          </a:pr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4" name="文本框 13"/>
          <p:cNvSpPr txBox="1"/>
          <p:nvPr/>
        </p:nvSpPr>
        <p:spPr>
          <a:xfrm>
            <a:off x="7072738" y="1913996"/>
            <a:ext cx="615553" cy="256777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pPr algn="dist"/>
            <a:r>
              <a:rPr lang="zh-CN" altLang="en-US" sz="2800" dirty="0">
                <a:latin typeface="標楷體" panose="03000509000000000000" pitchFamily="65" charset="-120"/>
                <a:ea typeface="標楷體" panose="03000509000000000000" pitchFamily="65" charset="-120"/>
              </a:rPr>
              <a:t>心得、感想</a:t>
            </a:r>
          </a:p>
        </p:txBody>
      </p:sp>
      <p:sp>
        <p:nvSpPr>
          <p:cNvPr id="24" name="文本框 23"/>
          <p:cNvSpPr txBox="1"/>
          <p:nvPr/>
        </p:nvSpPr>
        <p:spPr>
          <a:xfrm>
            <a:off x="8140803" y="1675631"/>
            <a:ext cx="3029959" cy="34532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lnSpc>
                <a:spcPct val="130000"/>
              </a:lnSpc>
              <a:buClr>
                <a:srgbClr val="8DC0B1"/>
              </a:buClr>
              <a:buFont typeface="Arial" panose="020B0604020202020204" pitchFamily="34" charset="0"/>
              <a:buChar char="•"/>
              <a:tabLst>
                <a:tab pos="1970088" algn="l"/>
              </a:tabLst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簡訊訪問內容反覆修改，也因為這樣消磨了組員們的興致。或許得知無法探訪時，我們可以調整整體大方向，再繼續執行</a:t>
            </a:r>
            <a:endParaRPr lang="zh-CN" altLang="en-US" sz="2400" dirty="0"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23" name="任意多边形: 形状 22"/>
          <p:cNvSpPr/>
          <p:nvPr/>
        </p:nvSpPr>
        <p:spPr>
          <a:xfrm>
            <a:off x="3273038" y="0"/>
            <a:ext cx="5645924" cy="838684"/>
          </a:xfrm>
          <a:custGeom>
            <a:avLst/>
            <a:gdLst>
              <a:gd name="connsiteX0" fmla="*/ 0 w 5645924"/>
              <a:gd name="connsiteY0" fmla="*/ 0 h 838684"/>
              <a:gd name="connsiteX1" fmla="*/ 5645924 w 5645924"/>
              <a:gd name="connsiteY1" fmla="*/ 0 h 838684"/>
              <a:gd name="connsiteX2" fmla="*/ 5640599 w 5645924"/>
              <a:gd name="connsiteY2" fmla="*/ 12553 h 838684"/>
              <a:gd name="connsiteX3" fmla="*/ 2822962 w 5645924"/>
              <a:gd name="connsiteY3" fmla="*/ 838684 h 838684"/>
              <a:gd name="connsiteX4" fmla="*/ 5326 w 5645924"/>
              <a:gd name="connsiteY4" fmla="*/ 12553 h 8386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645924" h="838684">
                <a:moveTo>
                  <a:pt x="0" y="0"/>
                </a:moveTo>
                <a:lnTo>
                  <a:pt x="5645924" y="0"/>
                </a:lnTo>
                <a:lnTo>
                  <a:pt x="5640599" y="12553"/>
                </a:lnTo>
                <a:cubicBezTo>
                  <a:pt x="5372416" y="484025"/>
                  <a:pt x="4212819" y="838684"/>
                  <a:pt x="2822962" y="838684"/>
                </a:cubicBezTo>
                <a:cubicBezTo>
                  <a:pt x="1433105" y="838684"/>
                  <a:pt x="273508" y="484025"/>
                  <a:pt x="5326" y="12553"/>
                </a:cubicBezTo>
                <a:close/>
              </a:path>
            </a:pathLst>
          </a:custGeom>
          <a:gradFill flip="none" rotWithShape="1">
            <a:gsLst>
              <a:gs pos="20000">
                <a:srgbClr val="F3E0D2"/>
              </a:gs>
              <a:gs pos="100000">
                <a:srgbClr val="8DC0B1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8" name="文本框 27"/>
          <p:cNvSpPr txBox="1"/>
          <p:nvPr/>
        </p:nvSpPr>
        <p:spPr>
          <a:xfrm>
            <a:off x="4971979" y="-4584"/>
            <a:ext cx="22480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zh-TW" alt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綜整心得</a:t>
            </a:r>
            <a:endParaRPr lang="zh-CN" altLang="en-US" sz="3600" dirty="0">
              <a:solidFill>
                <a:schemeClr val="tx1">
                  <a:lumMod val="65000"/>
                  <a:lumOff val="35000"/>
                </a:schemeClr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29" name="矩形 28"/>
          <p:cNvSpPr/>
          <p:nvPr/>
        </p:nvSpPr>
        <p:spPr>
          <a:xfrm>
            <a:off x="5772000" y="637162"/>
            <a:ext cx="648000" cy="4877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" name="文字方塊 1"/>
          <p:cNvSpPr txBox="1"/>
          <p:nvPr/>
        </p:nvSpPr>
        <p:spPr>
          <a:xfrm>
            <a:off x="2380420" y="3224735"/>
            <a:ext cx="3030566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30000"/>
              </a:lnSpc>
              <a:buClr>
                <a:srgbClr val="F3E0D2"/>
              </a:buClr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計畫成果：得到零散的回覆</a:t>
            </a:r>
            <a:endParaRPr lang="zh-TW" altLang="en-US" sz="2400" dirty="0">
              <a:latin typeface="標楷體" panose="03000509000000000000" pitchFamily="65" charset="-120"/>
              <a:ea typeface="標楷體" panose="03000509000000000000" pitchFamily="65" charset="-120"/>
              <a:cs typeface="Arial" panose="020B0604020202020204" pitchFamily="34" charset="0"/>
            </a:endParaRPr>
          </a:p>
        </p:txBody>
      </p:sp>
      <p:sp>
        <p:nvSpPr>
          <p:cNvPr id="3" name="文字方塊 2"/>
          <p:cNvSpPr txBox="1"/>
          <p:nvPr/>
        </p:nvSpPr>
        <p:spPr>
          <a:xfrm>
            <a:off x="2380420" y="4303328"/>
            <a:ext cx="3030566" cy="10525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l">
              <a:lnSpc>
                <a:spcPct val="130000"/>
              </a:lnSpc>
              <a:buClr>
                <a:srgbClr val="F3E0D2"/>
              </a:buClr>
              <a:buFont typeface="Arial" panose="020B0604020202020204" pitchFamily="34" charset="0"/>
              <a:buChar char="•"/>
            </a:pPr>
            <a:r>
              <a:rPr lang="zh-TW" altLang="en-US" sz="2400" dirty="0" smtClean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修整方向：調整詢問問題的內</a:t>
            </a:r>
            <a:r>
              <a:rPr lang="zh-TW" altLang="en-US" sz="2400" dirty="0">
                <a:latin typeface="標楷體" panose="03000509000000000000" pitchFamily="65" charset="-120"/>
                <a:ea typeface="標楷體" panose="03000509000000000000" pitchFamily="65" charset="-120"/>
                <a:cs typeface="Arial" panose="020B0604020202020204" pitchFamily="34" charset="0"/>
              </a:rPr>
              <a:t>容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任意多边形: 形状 20"/>
          <p:cNvSpPr/>
          <p:nvPr/>
        </p:nvSpPr>
        <p:spPr>
          <a:xfrm>
            <a:off x="0" y="0"/>
            <a:ext cx="7562850" cy="6858000"/>
          </a:xfrm>
          <a:custGeom>
            <a:avLst/>
            <a:gdLst>
              <a:gd name="connsiteX0" fmla="*/ 0 w 7562850"/>
              <a:gd name="connsiteY0" fmla="*/ 0 h 6858000"/>
              <a:gd name="connsiteX1" fmla="*/ 5896999 w 7562850"/>
              <a:gd name="connsiteY1" fmla="*/ 0 h 6858000"/>
              <a:gd name="connsiteX2" fmla="*/ 7562850 w 7562850"/>
              <a:gd name="connsiteY2" fmla="*/ 6858000 h 6858000"/>
              <a:gd name="connsiteX3" fmla="*/ 0 w 7562850"/>
              <a:gd name="connsiteY3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562850" h="6858000">
                <a:moveTo>
                  <a:pt x="0" y="0"/>
                </a:moveTo>
                <a:lnTo>
                  <a:pt x="5896999" y="0"/>
                </a:lnTo>
                <a:lnTo>
                  <a:pt x="7562850" y="6858000"/>
                </a:lnTo>
                <a:lnTo>
                  <a:pt x="0" y="6858000"/>
                </a:lnTo>
                <a:close/>
              </a:path>
            </a:pathLst>
          </a:custGeom>
          <a:solidFill>
            <a:srgbClr val="8DC0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22" name="任意多边形: 形状 21"/>
          <p:cNvSpPr/>
          <p:nvPr/>
        </p:nvSpPr>
        <p:spPr>
          <a:xfrm flipH="1" flipV="1">
            <a:off x="5299281" y="0"/>
            <a:ext cx="6892719" cy="6858000"/>
          </a:xfrm>
          <a:custGeom>
            <a:avLst/>
            <a:gdLst>
              <a:gd name="connsiteX0" fmla="*/ 6892719 w 6892719"/>
              <a:gd name="connsiteY0" fmla="*/ 6858000 h 6858000"/>
              <a:gd name="connsiteX1" fmla="*/ 0 w 6892719"/>
              <a:gd name="connsiteY1" fmla="*/ 6858000 h 6858000"/>
              <a:gd name="connsiteX2" fmla="*/ 0 w 6892719"/>
              <a:gd name="connsiteY2" fmla="*/ 0 h 6858000"/>
              <a:gd name="connsiteX3" fmla="*/ 5422854 w 6892719"/>
              <a:gd name="connsiteY3" fmla="*/ 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892719" h="6858000">
                <a:moveTo>
                  <a:pt x="6892719" y="6858000"/>
                </a:moveTo>
                <a:lnTo>
                  <a:pt x="0" y="6858000"/>
                </a:lnTo>
                <a:lnTo>
                  <a:pt x="0" y="0"/>
                </a:lnTo>
                <a:lnTo>
                  <a:pt x="5422854" y="0"/>
                </a:lnTo>
                <a:close/>
              </a:path>
            </a:pathLst>
          </a:custGeom>
          <a:solidFill>
            <a:srgbClr val="F3E0D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2114551" y="1907381"/>
            <a:ext cx="7962899" cy="3043238"/>
          </a:xfrm>
          <a:prstGeom prst="rect">
            <a:avLst/>
          </a:prstGeom>
          <a:noFill/>
          <a:ln w="69850">
            <a:gradFill flip="none" rotWithShape="1">
              <a:gsLst>
                <a:gs pos="0">
                  <a:srgbClr val="F3E0D2"/>
                </a:gs>
                <a:gs pos="100000">
                  <a:srgbClr val="8DC0B1"/>
                </a:gs>
              </a:gsLst>
              <a:lin ang="1800000" scaled="0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15" name="文本框 14"/>
          <p:cNvSpPr txBox="1"/>
          <p:nvPr/>
        </p:nvSpPr>
        <p:spPr>
          <a:xfrm>
            <a:off x="2492192" y="2931609"/>
            <a:ext cx="70260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dist"/>
            <a:r>
              <a:rPr lang="en-US" altLang="zh-CN" sz="4400" dirty="0">
                <a:solidFill>
                  <a:schemeClr val="bg1"/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THA</a:t>
            </a:r>
            <a:r>
              <a:rPr lang="en-US" altLang="zh-CN" sz="44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Unicode MS" panose="020B0604020202020204" pitchFamily="34" charset="-120"/>
                <a:ea typeface="Arial Unicode MS" panose="020B0604020202020204" pitchFamily="34" charset="-120"/>
                <a:cs typeface="Arial Unicode MS" panose="020B0604020202020204" pitchFamily="34" charset="-120"/>
              </a:rPr>
              <a:t>NKS</a:t>
            </a:r>
            <a:endParaRPr lang="zh-CN" altLang="en-US" sz="4400" dirty="0">
              <a:solidFill>
                <a:schemeClr val="tx1">
                  <a:lumMod val="65000"/>
                  <a:lumOff val="35000"/>
                </a:schemeClr>
              </a:solidFill>
              <a:latin typeface="Arial Unicode MS" panose="020B0604020202020204" pitchFamily="34" charset="-120"/>
              <a:ea typeface="Arial Unicode MS" panose="020B0604020202020204" pitchFamily="34" charset="-120"/>
              <a:cs typeface="Arial Unicode MS" panose="020B0604020202020204" pitchFamily="34" charset="-120"/>
            </a:endParaRPr>
          </a:p>
        </p:txBody>
      </p:sp>
      <p:sp>
        <p:nvSpPr>
          <p:cNvPr id="19" name="矩形 18"/>
          <p:cNvSpPr/>
          <p:nvPr/>
        </p:nvSpPr>
        <p:spPr>
          <a:xfrm>
            <a:off x="103158" y="160735"/>
            <a:ext cx="11985684" cy="6536531"/>
          </a:xfrm>
          <a:prstGeom prst="rect">
            <a:avLst/>
          </a:prstGeom>
          <a:noFill/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0" name="任意多边形: 形状 29"/>
          <p:cNvSpPr/>
          <p:nvPr/>
        </p:nvSpPr>
        <p:spPr>
          <a:xfrm>
            <a:off x="107200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  <p:sp>
        <p:nvSpPr>
          <p:cNvPr id="31" name="任意多边形: 形状 30"/>
          <p:cNvSpPr/>
          <p:nvPr/>
        </p:nvSpPr>
        <p:spPr>
          <a:xfrm flipH="1">
            <a:off x="11737138" y="3081337"/>
            <a:ext cx="347663" cy="695326"/>
          </a:xfrm>
          <a:custGeom>
            <a:avLst/>
            <a:gdLst>
              <a:gd name="connsiteX0" fmla="*/ 0 w 692944"/>
              <a:gd name="connsiteY0" fmla="*/ 0 h 1385888"/>
              <a:gd name="connsiteX1" fmla="*/ 692944 w 692944"/>
              <a:gd name="connsiteY1" fmla="*/ 692944 h 1385888"/>
              <a:gd name="connsiteX2" fmla="*/ 0 w 692944"/>
              <a:gd name="connsiteY2" fmla="*/ 1385888 h 13858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2944" h="1385888">
                <a:moveTo>
                  <a:pt x="0" y="0"/>
                </a:moveTo>
                <a:cubicBezTo>
                  <a:pt x="382702" y="0"/>
                  <a:pt x="692944" y="310242"/>
                  <a:pt x="692944" y="692944"/>
                </a:cubicBezTo>
                <a:cubicBezTo>
                  <a:pt x="692944" y="1075646"/>
                  <a:pt x="382702" y="1385888"/>
                  <a:pt x="0" y="1385888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noAutofit/>
          </a:bodyPr>
          <a:lstStyle/>
          <a:p>
            <a:pPr algn="ctr"/>
            <a:endParaRPr lang="zh-CN" altLang="en-US" dirty="0">
              <a:latin typeface="楷体" panose="02010609060101010101" pitchFamily="49" charset="-122"/>
              <a:ea typeface="楷体" panose="02010609060101010101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rgbClr val="000000"/>
      </a:dk1>
      <a:lt1>
        <a:srgbClr val="FFFFFF"/>
      </a:lt1>
      <a:dk2>
        <a:srgbClr val="768395"/>
      </a:dk2>
      <a:lt2>
        <a:srgbClr val="F0F0F0"/>
      </a:lt2>
      <a:accent1>
        <a:srgbClr val="3159B4"/>
      </a:accent1>
      <a:accent2>
        <a:srgbClr val="3789FF"/>
      </a:accent2>
      <a:accent3>
        <a:srgbClr val="00C6D0"/>
      </a:accent3>
      <a:accent4>
        <a:srgbClr val="76E5DB"/>
      </a:accent4>
      <a:accent5>
        <a:srgbClr val="FF701D"/>
      </a:accent5>
      <a:accent6>
        <a:srgbClr val="835DE4"/>
      </a:accent6>
      <a:hlink>
        <a:srgbClr val="046DA3"/>
      </a:hlink>
      <a:folHlink>
        <a:srgbClr val="BFBFBF"/>
      </a:folHlink>
    </a:clrScheme>
    <a:fontScheme name="Calibri Light-Constantia">
      <a:majorFont>
        <a:latin typeface="Calibri Light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 panose="02030602050306030303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lnSpc>
            <a:spcPct val="130000"/>
          </a:lnSpc>
          <a:defRPr sz="1200" dirty="0">
            <a:solidFill>
              <a:schemeClr val="bg2">
                <a:lumMod val="25000"/>
              </a:schemeClr>
            </a:solidFill>
            <a:latin typeface="+mn-ea"/>
            <a:cs typeface="Arial" panose="020B0604020202020204" pitchFamily="34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3159B4"/>
    </a:accent1>
    <a:accent2>
      <a:srgbClr val="3789FF"/>
    </a:accent2>
    <a:accent3>
      <a:srgbClr val="00C6D0"/>
    </a:accent3>
    <a:accent4>
      <a:srgbClr val="76E5DB"/>
    </a:accent4>
    <a:accent5>
      <a:srgbClr val="FF701D"/>
    </a:accent5>
    <a:accent6>
      <a:srgbClr val="835DE4"/>
    </a:accent6>
    <a:hlink>
      <a:srgbClr val="046DA3"/>
    </a:hlink>
    <a:folHlink>
      <a:srgbClr val="BFBFBF"/>
    </a:folHlink>
  </a:clrScheme>
</a:themeOverride>
</file>

<file path=ppt/theme/themeOverride2.xml><?xml version="1.0" encoding="utf-8"?>
<a:themeOverride xmlns:a="http://schemas.openxmlformats.org/drawingml/2006/main">
  <a:clrScheme name="Office">
    <a:dk1>
      <a:srgbClr val="000000"/>
    </a:dk1>
    <a:lt1>
      <a:srgbClr val="FFFFFF"/>
    </a:lt1>
    <a:dk2>
      <a:srgbClr val="768395"/>
    </a:dk2>
    <a:lt2>
      <a:srgbClr val="F0F0F0"/>
    </a:lt2>
    <a:accent1>
      <a:srgbClr val="3159B4"/>
    </a:accent1>
    <a:accent2>
      <a:srgbClr val="3789FF"/>
    </a:accent2>
    <a:accent3>
      <a:srgbClr val="00C6D0"/>
    </a:accent3>
    <a:accent4>
      <a:srgbClr val="76E5DB"/>
    </a:accent4>
    <a:accent5>
      <a:srgbClr val="FF701D"/>
    </a:accent5>
    <a:accent6>
      <a:srgbClr val="835DE4"/>
    </a:accent6>
    <a:hlink>
      <a:srgbClr val="046DA3"/>
    </a:hlink>
    <a:folHlink>
      <a:srgbClr val="BFBFB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234</TotalTime>
  <Words>374</Words>
  <Application>Microsoft Office PowerPoint</Application>
  <PresentationFormat>寬螢幕</PresentationFormat>
  <Paragraphs>81</Paragraphs>
  <Slides>9</Slides>
  <Notes>2</Notes>
  <HiddenSlides>0</HiddenSlides>
  <MMClips>0</MMClips>
  <ScaleCrop>false</ScaleCrop>
  <HeadingPairs>
    <vt:vector size="6" baseType="variant">
      <vt:variant>
        <vt:lpstr>使用字型</vt:lpstr>
      </vt:variant>
      <vt:variant>
        <vt:i4>10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20" baseType="lpstr">
      <vt:lpstr>Arial Unicode MS</vt:lpstr>
      <vt:lpstr>宋体</vt:lpstr>
      <vt:lpstr>华文新魏</vt:lpstr>
      <vt:lpstr>新細明體</vt:lpstr>
      <vt:lpstr>楷体</vt:lpstr>
      <vt:lpstr>標楷體</vt:lpstr>
      <vt:lpstr>Arial</vt:lpstr>
      <vt:lpstr>Calibri</vt:lpstr>
      <vt:lpstr>Calibri Light</vt:lpstr>
      <vt:lpstr>Constantia</vt:lpstr>
      <vt:lpstr>Office 主题​​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https://www.ypppt.com/</dc:title>
  <dc:subject>https://www.ypppt.com/</dc:subject>
  <dc:creator>https://www.ypppt.com/</dc:creator>
  <cp:lastModifiedBy>Happy</cp:lastModifiedBy>
  <cp:revision>88</cp:revision>
  <dcterms:created xsi:type="dcterms:W3CDTF">2019-11-24T03:11:00Z</dcterms:created>
  <dcterms:modified xsi:type="dcterms:W3CDTF">2021-06-17T03:56:37Z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2052-11.1.0.9584</vt:lpwstr>
  </property>
</Properties>
</file>