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937CB-8DB0-4726-8EED-747BBB72BD2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70E99-F3D0-431B-9589-57BF0F5836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62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68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40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93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29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67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90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43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71600" y="332656"/>
            <a:ext cx="3888432" cy="58221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32040" y="332656"/>
            <a:ext cx="4104456" cy="58221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0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04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80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45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59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88068-F243-4036-9DBB-132EB2006138}" type="datetimeFigureOut">
              <a:rPr lang="zh-TW" altLang="en-US" smtClean="0"/>
              <a:t>2022/2/9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1E96-7BA9-4135-B9EE-A1B6C80A7955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Picture 153" descr="成淵圖象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9" y="2692788"/>
            <a:ext cx="513364" cy="518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7"/>
          <p:cNvSpPr txBox="1"/>
          <p:nvPr userDrawn="1"/>
        </p:nvSpPr>
        <p:spPr>
          <a:xfrm>
            <a:off x="21685" y="3261990"/>
            <a:ext cx="430887" cy="35578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110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淵高中妙語說新書簡報創作比賽</a:t>
            </a:r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405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339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13</cp:revision>
  <dcterms:created xsi:type="dcterms:W3CDTF">2019-04-25T07:35:02Z</dcterms:created>
  <dcterms:modified xsi:type="dcterms:W3CDTF">2022-02-09T03:59:19Z</dcterms:modified>
</cp:coreProperties>
</file>