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.fntdata"/><Relationship Id="rId10" Type="http://schemas.openxmlformats.org/officeDocument/2006/relationships/slide" Target="slides/slide5.xml"/><Relationship Id="rId21" Type="http://schemas.openxmlformats.org/officeDocument/2006/relationships/font" Target="fonts/Merriweather-regular.fntdata"/><Relationship Id="rId13" Type="http://schemas.openxmlformats.org/officeDocument/2006/relationships/slide" Target="slides/slide8.xml"/><Relationship Id="rId24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23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3e4349344e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3e4349344e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4502c90f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4502c90f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4dfddeb6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4dfddeb6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e4349344e_1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3e4349344e_1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e4349344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3e4349344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e4349344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e434934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4502c90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4502c90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4502c90ff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4502c90ff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4502c90ff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4502c90ff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e4349344e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3e4349344e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1457325" y="971550"/>
            <a:ext cx="6029400" cy="13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200"/>
              <a:t>叢林法則</a:t>
            </a:r>
            <a:endParaRPr b="1" sz="42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2368201"/>
            <a:ext cx="4242600" cy="4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報告人:10218吳恩漢，10234蔡友銓</a:t>
            </a:r>
            <a:endParaRPr sz="2000"/>
          </a:p>
        </p:txBody>
      </p:sp>
      <p:sp>
        <p:nvSpPr>
          <p:cNvPr id="66" name="Google Shape;66;p13"/>
          <p:cNvSpPr txBox="1"/>
          <p:nvPr/>
        </p:nvSpPr>
        <p:spPr>
          <a:xfrm>
            <a:off x="361400" y="3107475"/>
            <a:ext cx="192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Roboto"/>
                <a:ea typeface="Roboto"/>
                <a:cs typeface="Roboto"/>
                <a:sym typeface="Roboto"/>
              </a:rPr>
              <a:t>指導老師：諶鴻儀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1148850" y="2339975"/>
            <a:ext cx="6846300" cy="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 sz="3400">
                <a:latin typeface="Roboto"/>
                <a:ea typeface="Roboto"/>
                <a:cs typeface="Roboto"/>
                <a:sym typeface="Roboto"/>
              </a:rPr>
              <a:t>心得反思</a:t>
            </a:r>
            <a:endParaRPr b="1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1371575" y="2214600"/>
            <a:ext cx="59535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822"/>
              <a:t>謝謝大家</a:t>
            </a:r>
            <a:endParaRPr b="1" sz="3822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27150" y="1258900"/>
            <a:ext cx="3706500" cy="7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300"/>
              <a:t>法窗輕拍案</a:t>
            </a:r>
            <a:endParaRPr sz="3300"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/>
              <a:t>​​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713" y="175588"/>
            <a:ext cx="4792325" cy="47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1155450" y="2188575"/>
            <a:ext cx="2497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作者：常照倫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171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283150" y="48155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/>
              <a:t>目錄</a:t>
            </a:r>
            <a:endParaRPr sz="3200"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502200" y="1554125"/>
            <a:ext cx="3341100" cy="26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zh-TW" sz="3000">
                <a:solidFill>
                  <a:schemeClr val="lt1"/>
                </a:solidFill>
              </a:rPr>
              <a:t>研究動機緣由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zh-TW" sz="3000">
                <a:solidFill>
                  <a:schemeClr val="lt1"/>
                </a:solidFill>
              </a:rPr>
              <a:t>計劃過程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zh-TW" sz="3000">
                <a:solidFill>
                  <a:schemeClr val="lt1"/>
                </a:solidFill>
              </a:rPr>
              <a:t>預期成果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zh-TW" sz="3000">
                <a:solidFill>
                  <a:schemeClr val="lt1"/>
                </a:solidFill>
              </a:rPr>
              <a:t>心得反思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81" name="Google Shape;81;p15"/>
          <p:cNvSpPr txBox="1"/>
          <p:nvPr/>
        </p:nvSpPr>
        <p:spPr>
          <a:xfrm>
            <a:off x="4807750" y="1535900"/>
            <a:ext cx="400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4738" y="954475"/>
            <a:ext cx="4839274" cy="33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40300" y="2015250"/>
            <a:ext cx="3706500" cy="5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420"/>
              <a:t>研究動機</a:t>
            </a:r>
            <a:endParaRPr sz="3420"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572000" y="1729750"/>
            <a:ext cx="4166400" cy="21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zh-TW" sz="2900"/>
              <a:t>對法學有興趣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zh-TW" sz="2900"/>
              <a:t>想學習更多法律知識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zh-TW" sz="2900"/>
              <a:t>增加辯論技巧</a:t>
            </a:r>
            <a:endParaRPr sz="29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64A3E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04600" y="2186325"/>
            <a:ext cx="3706500" cy="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/>
              <a:t>計畫過程</a:t>
            </a:r>
            <a:endParaRPr sz="3400"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900" y="1555734"/>
            <a:ext cx="4659950" cy="2366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0" y="0"/>
            <a:ext cx="2413500" cy="7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週</a:t>
            </a:r>
            <a:r>
              <a:rPr lang="zh-TW"/>
              <a:t>次計畫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4975"/>
            <a:ext cx="9143999" cy="413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0" y="0"/>
            <a:ext cx="3288900" cy="72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週次計畫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1500"/>
            <a:ext cx="9144001" cy="45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0" y="0"/>
            <a:ext cx="2324400" cy="72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週次計畫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1500"/>
            <a:ext cx="9143999" cy="46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161725" y="2043950"/>
            <a:ext cx="37065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400">
                <a:latin typeface="Roboto"/>
                <a:ea typeface="Roboto"/>
                <a:cs typeface="Roboto"/>
                <a:sym typeface="Roboto"/>
              </a:rPr>
              <a:t>預期成果</a:t>
            </a:r>
            <a:endParaRPr sz="3200"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4390200" y="1867375"/>
            <a:ext cx="4753800" cy="23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/>
              <a:t>了解書中案件及其法律知識點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/>
              <a:t>完成自主學習成果報告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/>
              <a:t>應用自主學習的所學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