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 autoAdjust="0"/>
  </p:normalViewPr>
  <p:slideViewPr>
    <p:cSldViewPr>
      <p:cViewPr varScale="1">
        <p:scale>
          <a:sx n="83" d="100"/>
          <a:sy n="83" d="100"/>
        </p:scale>
        <p:origin x="2994" y="-3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28E2D-EC89-492B-A7EF-4E0AC4E3F4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4ED9C-71BF-4C44-BE05-9D388F8B22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210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689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540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93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0291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677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90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243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28700" y="443542"/>
            <a:ext cx="2916324" cy="77628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699030" y="443542"/>
            <a:ext cx="3078342" cy="77628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076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04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780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145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759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Picture 153" descr="成淵圖象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8" y="5076056"/>
            <a:ext cx="518545" cy="55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字方塊 7"/>
          <p:cNvSpPr txBox="1"/>
          <p:nvPr userDrawn="1"/>
        </p:nvSpPr>
        <p:spPr>
          <a:xfrm>
            <a:off x="87658" y="5652120"/>
            <a:ext cx="430887" cy="47437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110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成淵高中妙語說新書簡報創作比賽</a:t>
            </a:r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405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3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15</cp:revision>
  <dcterms:created xsi:type="dcterms:W3CDTF">2019-04-25T07:35:02Z</dcterms:created>
  <dcterms:modified xsi:type="dcterms:W3CDTF">2022-02-09T04:03:10Z</dcterms:modified>
</cp:coreProperties>
</file>