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j7PPQPp009Ute/N/SqWMhNd1QF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8" name="Google Shape;128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46224fc360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g246224fc36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0b9076a78dede52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0b9076a78dede5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462d62412753ac6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462d62412753ac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462d62412753ac6_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462d62412753ac6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462d62412753ac6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462d62412753ac6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物件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章節標題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項物件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對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內容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圖片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1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"/>
            <a:ext cx="12192000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g246224fc360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243878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 b="0" l="522" r="0" t="0"/>
          <a:stretch/>
        </p:blipFill>
        <p:spPr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1999" cy="6947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22364"/>
            <a:ext cx="12191999" cy="71027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g40b9076a78dede52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12284"/>
            <a:ext cx="12192001" cy="69702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g3462d62412753ac6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231413" cy="6857999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g3462d62412753ac6_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463" y="76200"/>
            <a:ext cx="11921067" cy="6705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g3462d62412753ac6_3"/>
          <p:cNvSpPr txBox="1"/>
          <p:nvPr/>
        </p:nvSpPr>
        <p:spPr>
          <a:xfrm>
            <a:off x="0" y="2734395"/>
            <a:ext cx="97770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g3462d62412753ac6_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850" y="76200"/>
            <a:ext cx="11884307" cy="6705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2023-05-15T23:32:43Z</dcterms:created>
  <dc:creator>lenovo</dc:creator>
</cp:coreProperties>
</file>