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74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149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75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17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28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84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31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81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631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9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57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9B4D3-FB15-4A61-8CAC-6B14DFE9BD1C}" type="datetimeFigureOut">
              <a:rPr lang="zh-TW" altLang="en-US" smtClean="0"/>
              <a:t>2023/5/17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67AB9-1DD9-477C-B165-FA8B884781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01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88177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1632"/>
          </a:xfrm>
        </p:spPr>
      </p:pic>
    </p:spTree>
    <p:extLst>
      <p:ext uri="{BB962C8B-B14F-4D97-AF65-F5344CB8AC3E}">
        <p14:creationId xmlns:p14="http://schemas.microsoft.com/office/powerpoint/2010/main" val="241279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024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24730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5096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0"/>
            <a:ext cx="12070080" cy="6858000"/>
          </a:xfrm>
        </p:spPr>
      </p:pic>
    </p:spTree>
    <p:extLst>
      <p:ext uri="{BB962C8B-B14F-4D97-AF65-F5344CB8AC3E}">
        <p14:creationId xmlns:p14="http://schemas.microsoft.com/office/powerpoint/2010/main" val="41465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" y="0"/>
            <a:ext cx="12169028" cy="6858000"/>
          </a:xfrm>
        </p:spPr>
      </p:pic>
    </p:spTree>
    <p:extLst>
      <p:ext uri="{BB962C8B-B14F-4D97-AF65-F5344CB8AC3E}">
        <p14:creationId xmlns:p14="http://schemas.microsoft.com/office/powerpoint/2010/main" val="365009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56851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5696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442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399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1608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917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22210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2023-05-17T14:38:21Z</dcterms:created>
  <dcterms:modified xsi:type="dcterms:W3CDTF">2023-05-17T14:38:47Z</dcterms:modified>
</cp:coreProperties>
</file>