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Gill Sans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1VuB0tKlfjUoJAX/d9JEJfdp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illSans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0" name="Google Shape;20;p8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8" name="Google Shape;88;p1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5" name="Google Shape;95;p18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4" name="Google Shape;34;p10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2" name="Google Shape;42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2" name="Google Shape;52;p1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6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6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6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1" name="Google Shape;81;p16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2294313" y="1778923"/>
            <a:ext cx="8137085" cy="103909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zh-TW"/>
              <a:t>自主學習探索英文作文的秘境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475969" y="3696419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21035劉育佐 指導老師尹廉輝 陳玉雯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1451579" y="804519"/>
            <a:ext cx="9521221" cy="97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zh-TW" sz="6600"/>
              <a:t>目錄</a:t>
            </a:r>
            <a:endParaRPr sz="6600"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1研究動機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2如何規劃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3最後成果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4心得與省思</a:t>
            </a:r>
            <a:endParaRPr sz="3200"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8116" y="1919111"/>
            <a:ext cx="3026654" cy="403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8400" y="1919111"/>
            <a:ext cx="3914548" cy="413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1517325" y="1051200"/>
            <a:ext cx="4850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zh-TW" sz="3600"/>
              <a:t>研究動機</a:t>
            </a:r>
            <a:endParaRPr sz="3600"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1040429" y="2048607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1因為我在校英文成績較不理想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2想提升英文手寫的能力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3想了解語法上的差異和增進文法能力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4以後職場上是一個重要的能力</a:t>
            </a:r>
            <a:endParaRPr sz="320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295" y="69940"/>
            <a:ext cx="3503753" cy="5863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451575" y="998550"/>
            <a:ext cx="4291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zh-TW" sz="3400"/>
              <a:t> </a:t>
            </a:r>
            <a:r>
              <a:rPr lang="zh-TW" sz="3600"/>
              <a:t>規劃</a:t>
            </a:r>
            <a:endParaRPr sz="3600"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451577" y="2015725"/>
            <a:ext cx="53439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1每周觀看ewant教學影片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2參加作文比賽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3寫十篇英文作文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4寫英文筆記</a:t>
            </a:r>
            <a:endParaRPr/>
          </a:p>
        </p:txBody>
      </p:sp>
      <p:graphicFrame>
        <p:nvGraphicFramePr>
          <p:cNvPr id="123" name="Google Shape;123;p4"/>
          <p:cNvGraphicFramePr/>
          <p:nvPr/>
        </p:nvGraphicFramePr>
        <p:xfrm>
          <a:off x="6991525" y="417725"/>
          <a:ext cx="4933950" cy="5492975"/>
        </p:xfrm>
        <a:graphic>
          <a:graphicData uri="http://schemas.openxmlformats.org/presentationml/2006/ole">
            <mc:AlternateContent>
              <mc:Choice Requires="v">
                <p:oleObj r:id="rId4" imgH="5492975" imgW="4933950" progId="Acrobat.Document.DC" spid="_x0000_s1">
                  <p:embed/>
                </p:oleObj>
              </mc:Choice>
              <mc:Fallback>
                <p:oleObj r:id="rId5" imgH="5492975" imgW="4933950" progId="Acrobat.Document.DC">
                  <p:embed/>
                  <p:pic>
                    <p:nvPicPr>
                      <p:cNvPr id="123" name="Google Shape;123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991525" y="417725"/>
                        <a:ext cx="4933950" cy="549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369750" y="985425"/>
            <a:ext cx="5129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zh-TW" sz="3600"/>
              <a:t>最後成果</a:t>
            </a:r>
            <a:endParaRPr sz="3600"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1451577" y="2015725"/>
            <a:ext cx="56070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1每周觀看ewant教學影片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2寫英文筆記</a:t>
            </a:r>
            <a:endParaRPr sz="32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14185" l="0" r="0" t="0"/>
          <a:stretch/>
        </p:blipFill>
        <p:spPr>
          <a:xfrm>
            <a:off x="7272825" y="206650"/>
            <a:ext cx="4374274" cy="570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lang="zh-TW" sz="4000"/>
              <a:t>心得與省思</a:t>
            </a:r>
            <a:endParaRPr sz="4000"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執行上的困難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1要兼顧學校的作業和課業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2要複習段考</a:t>
            </a:r>
            <a:endParaRPr sz="32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3英文對我來說比較困難因此行程有延誤</a:t>
            </a:r>
            <a:endParaRPr sz="3200"/>
          </a:p>
          <a:p>
            <a:pPr indent="-254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2023-05-18T09:21:12Z</dcterms:created>
  <dc:creator>user</dc:creator>
</cp:coreProperties>
</file>