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Lst>
  <p:sldSz cy="6858000" cx="12192000"/>
  <p:notesSz cx="6858000" cy="9144000"/>
  <p:embeddedFontLst>
    <p:embeddedFont>
      <p:font typeface="Poiret One"/>
      <p:regular r:id="rId21"/>
    </p:embeddedFont>
    <p:embeddedFont>
      <p:font typeface="Helvetica Neue"/>
      <p:regular r:id="rId22"/>
      <p:bold r:id="rId23"/>
      <p:italic r:id="rId24"/>
      <p:boldItalic r:id="rId25"/>
    </p:embeddedFont>
    <p:embeddedFont>
      <p:font typeface="Century Gothic"/>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0" roundtripDataSignature="AMtx7mhx8NXkYKMg/b3jv3izNj4slwfuQ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font" Target="fonts/HelveticaNeue-regular.fntdata"/><Relationship Id="rId21" Type="http://schemas.openxmlformats.org/officeDocument/2006/relationships/font" Target="fonts/PoiretOne-regular.fntdata"/><Relationship Id="rId24" Type="http://schemas.openxmlformats.org/officeDocument/2006/relationships/font" Target="fonts/HelveticaNeue-italic.fntdata"/><Relationship Id="rId23" Type="http://schemas.openxmlformats.org/officeDocument/2006/relationships/font" Target="fonts/HelveticaNeue-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CenturyGothic-regular.fntdata"/><Relationship Id="rId25" Type="http://schemas.openxmlformats.org/officeDocument/2006/relationships/font" Target="fonts/HelveticaNeue-boldItalic.fntdata"/><Relationship Id="rId28" Type="http://schemas.openxmlformats.org/officeDocument/2006/relationships/font" Target="fonts/CenturyGothic-italic.fntdata"/><Relationship Id="rId27" Type="http://schemas.openxmlformats.org/officeDocument/2006/relationships/font" Target="fonts/CenturyGothic-bold.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CenturyGothic-boldItalic.fntdata"/><Relationship Id="rId7" Type="http://schemas.openxmlformats.org/officeDocument/2006/relationships/slide" Target="slides/slide3.xml"/><Relationship Id="rId8" Type="http://schemas.openxmlformats.org/officeDocument/2006/relationships/slide" Target="slides/slide4.xml"/><Relationship Id="rId30" Type="http://customschemas.google.com/relationships/presentationmetadata" Target="meta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222" name="Google Shape;222;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標題投影片" showMasterSp="0" type="title">
  <p:cSld name="TITLE">
    <p:spTree>
      <p:nvGrpSpPr>
        <p:cNvPr id="17" name="Shape 17"/>
        <p:cNvGrpSpPr/>
        <p:nvPr/>
      </p:nvGrpSpPr>
      <p:grpSpPr>
        <a:xfrm>
          <a:off x="0" y="0"/>
          <a:ext cx="0" cy="0"/>
          <a:chOff x="0" y="0"/>
          <a:chExt cx="0" cy="0"/>
        </a:xfrm>
      </p:grpSpPr>
      <p:sp>
        <p:nvSpPr>
          <p:cNvPr id="18" name="Google Shape;18;p20"/>
          <p:cNvSpPr txBox="1"/>
          <p:nvPr>
            <p:ph type="ctrTitle"/>
          </p:nvPr>
        </p:nvSpPr>
        <p:spPr>
          <a:xfrm>
            <a:off x="684212" y="685799"/>
            <a:ext cx="8001000" cy="2971801"/>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lt1"/>
              </a:buClr>
              <a:buSzPts val="4800"/>
              <a:buFont typeface="Century Gothic"/>
              <a:buNone/>
              <a:defRPr sz="4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0"/>
          <p:cNvSpPr txBox="1"/>
          <p:nvPr>
            <p:ph idx="1" type="subTitle"/>
          </p:nvPr>
        </p:nvSpPr>
        <p:spPr>
          <a:xfrm>
            <a:off x="684212" y="3843867"/>
            <a:ext cx="6400800" cy="1947333"/>
          </a:xfrm>
          <a:prstGeom prst="rect">
            <a:avLst/>
          </a:prstGeom>
          <a:noFill/>
          <a:ln>
            <a:noFill/>
          </a:ln>
        </p:spPr>
        <p:txBody>
          <a:bodyPr anchorCtr="0" anchor="t" bIns="45700" lIns="91425" spcFirstLastPara="1" rIns="91425" wrap="square" tIns="45700">
            <a:normAutofit/>
          </a:bodyPr>
          <a:lstStyle>
            <a:lvl1pPr lvl="0" algn="l">
              <a:spcBef>
                <a:spcPts val="420"/>
              </a:spcBef>
              <a:spcAft>
                <a:spcPts val="0"/>
              </a:spcAft>
              <a:buSzPts val="1680"/>
              <a:buNone/>
              <a:defRPr sz="2100">
                <a:solidFill>
                  <a:srgbClr val="0F486F"/>
                </a:solidFill>
              </a:defRPr>
            </a:lvl1pPr>
            <a:lvl2pPr lvl="1" algn="ctr">
              <a:spcBef>
                <a:spcPts val="600"/>
              </a:spcBef>
              <a:spcAft>
                <a:spcPts val="0"/>
              </a:spcAft>
              <a:buSzPts val="1440"/>
              <a:buNone/>
              <a:defRPr>
                <a:solidFill>
                  <a:schemeClr val="lt1"/>
                </a:solidFill>
              </a:defRPr>
            </a:lvl2pPr>
            <a:lvl3pPr lvl="2" algn="ctr">
              <a:spcBef>
                <a:spcPts val="600"/>
              </a:spcBef>
              <a:spcAft>
                <a:spcPts val="0"/>
              </a:spcAft>
              <a:buSzPts val="1280"/>
              <a:buNone/>
              <a:defRPr>
                <a:solidFill>
                  <a:schemeClr val="lt1"/>
                </a:solidFill>
              </a:defRPr>
            </a:lvl3pPr>
            <a:lvl4pPr lvl="3" algn="ctr">
              <a:spcBef>
                <a:spcPts val="600"/>
              </a:spcBef>
              <a:spcAft>
                <a:spcPts val="0"/>
              </a:spcAft>
              <a:buSzPts val="1120"/>
              <a:buNone/>
              <a:defRPr>
                <a:solidFill>
                  <a:schemeClr val="lt1"/>
                </a:solidFill>
              </a:defRPr>
            </a:lvl4pPr>
            <a:lvl5pPr lvl="4" algn="ctr">
              <a:spcBef>
                <a:spcPts val="600"/>
              </a:spcBef>
              <a:spcAft>
                <a:spcPts val="0"/>
              </a:spcAft>
              <a:buSzPts val="1120"/>
              <a:buNone/>
              <a:defRPr>
                <a:solidFill>
                  <a:schemeClr val="lt1"/>
                </a:solidFill>
              </a:defRPr>
            </a:lvl5pPr>
            <a:lvl6pPr lvl="5" algn="ctr">
              <a:spcBef>
                <a:spcPts val="600"/>
              </a:spcBef>
              <a:spcAft>
                <a:spcPts val="0"/>
              </a:spcAft>
              <a:buSzPts val="1120"/>
              <a:buNone/>
              <a:defRPr>
                <a:solidFill>
                  <a:schemeClr val="lt1"/>
                </a:solidFill>
              </a:defRPr>
            </a:lvl6pPr>
            <a:lvl7pPr lvl="6" algn="ctr">
              <a:spcBef>
                <a:spcPts val="600"/>
              </a:spcBef>
              <a:spcAft>
                <a:spcPts val="0"/>
              </a:spcAft>
              <a:buSzPts val="1120"/>
              <a:buNone/>
              <a:defRPr>
                <a:solidFill>
                  <a:schemeClr val="lt1"/>
                </a:solidFill>
              </a:defRPr>
            </a:lvl7pPr>
            <a:lvl8pPr lvl="7" algn="ctr">
              <a:spcBef>
                <a:spcPts val="600"/>
              </a:spcBef>
              <a:spcAft>
                <a:spcPts val="0"/>
              </a:spcAft>
              <a:buSzPts val="1120"/>
              <a:buNone/>
              <a:defRPr>
                <a:solidFill>
                  <a:schemeClr val="lt1"/>
                </a:solidFill>
              </a:defRPr>
            </a:lvl8pPr>
            <a:lvl9pPr lvl="8" algn="ctr">
              <a:spcBef>
                <a:spcPts val="600"/>
              </a:spcBef>
              <a:spcAft>
                <a:spcPts val="600"/>
              </a:spcAft>
              <a:buSzPts val="1120"/>
              <a:buNone/>
              <a:defRPr>
                <a:solidFill>
                  <a:schemeClr val="lt1"/>
                </a:solidFill>
              </a:defRPr>
            </a:lvl9pPr>
          </a:lstStyle>
          <a:p/>
        </p:txBody>
      </p:sp>
      <p:sp>
        <p:nvSpPr>
          <p:cNvPr id="20" name="Google Shape;20;p20"/>
          <p:cNvSpPr txBox="1"/>
          <p:nvPr>
            <p:ph idx="10" type="dt"/>
          </p:nvPr>
        </p:nvSpPr>
        <p:spPr>
          <a:xfrm>
            <a:off x="9904412" y="6172200"/>
            <a:ext cx="1600200"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20"/>
          <p:cNvSpPr txBox="1"/>
          <p:nvPr>
            <p:ph idx="11" type="ftr"/>
          </p:nvPr>
        </p:nvSpPr>
        <p:spPr>
          <a:xfrm>
            <a:off x="684212" y="6172200"/>
            <a:ext cx="75438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20"/>
          <p:cNvSpPr txBox="1"/>
          <p:nvPr>
            <p:ph idx="12" type="sldNum"/>
          </p:nvPr>
        </p:nvSpPr>
        <p:spPr>
          <a:xfrm>
            <a:off x="10363200" y="5578475"/>
            <a:ext cx="1142245" cy="6699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zh-TW"/>
              <a:t>‹#›</a:t>
            </a:fld>
            <a:endParaRPr/>
          </a:p>
        </p:txBody>
      </p:sp>
      <p:cxnSp>
        <p:nvCxnSpPr>
          <p:cNvPr id="23" name="Google Shape;23;p20"/>
          <p:cNvCxnSpPr/>
          <p:nvPr/>
        </p:nvCxnSpPr>
        <p:spPr>
          <a:xfrm flipH="1">
            <a:off x="8228012" y="8467"/>
            <a:ext cx="3810000" cy="3810000"/>
          </a:xfrm>
          <a:prstGeom prst="straightConnector1">
            <a:avLst/>
          </a:prstGeom>
          <a:noFill/>
          <a:ln cap="flat" cmpd="sng" w="12700">
            <a:solidFill>
              <a:schemeClr val="lt1"/>
            </a:solidFill>
            <a:prstDash val="solid"/>
            <a:round/>
            <a:headEnd len="sm" w="sm" type="none"/>
            <a:tailEnd len="sm" w="sm" type="none"/>
          </a:ln>
        </p:spPr>
      </p:cxnSp>
      <p:cxnSp>
        <p:nvCxnSpPr>
          <p:cNvPr id="24" name="Google Shape;24;p20"/>
          <p:cNvCxnSpPr/>
          <p:nvPr/>
        </p:nvCxnSpPr>
        <p:spPr>
          <a:xfrm flipH="1">
            <a:off x="6108170" y="91545"/>
            <a:ext cx="6080655" cy="6080655"/>
          </a:xfrm>
          <a:prstGeom prst="straightConnector1">
            <a:avLst/>
          </a:prstGeom>
          <a:noFill/>
          <a:ln cap="flat" cmpd="sng" w="12700">
            <a:solidFill>
              <a:schemeClr val="lt1"/>
            </a:solidFill>
            <a:prstDash val="solid"/>
            <a:round/>
            <a:headEnd len="sm" w="sm" type="none"/>
            <a:tailEnd len="sm" w="sm" type="none"/>
          </a:ln>
        </p:spPr>
      </p:cxnSp>
      <p:cxnSp>
        <p:nvCxnSpPr>
          <p:cNvPr id="25" name="Google Shape;25;p20"/>
          <p:cNvCxnSpPr/>
          <p:nvPr/>
        </p:nvCxnSpPr>
        <p:spPr>
          <a:xfrm flipH="1">
            <a:off x="7235825" y="228600"/>
            <a:ext cx="4953000" cy="4953000"/>
          </a:xfrm>
          <a:prstGeom prst="straightConnector1">
            <a:avLst/>
          </a:prstGeom>
          <a:noFill/>
          <a:ln cap="flat" cmpd="sng" w="12700">
            <a:solidFill>
              <a:schemeClr val="lt1"/>
            </a:solidFill>
            <a:prstDash val="solid"/>
            <a:round/>
            <a:headEnd len="sm" w="sm" type="none"/>
            <a:tailEnd len="sm" w="sm" type="none"/>
          </a:ln>
        </p:spPr>
      </p:cxnSp>
      <p:cxnSp>
        <p:nvCxnSpPr>
          <p:cNvPr id="26" name="Google Shape;26;p20"/>
          <p:cNvCxnSpPr/>
          <p:nvPr/>
        </p:nvCxnSpPr>
        <p:spPr>
          <a:xfrm flipH="1">
            <a:off x="7335837" y="32278"/>
            <a:ext cx="4852989" cy="4852989"/>
          </a:xfrm>
          <a:prstGeom prst="straightConnector1">
            <a:avLst/>
          </a:prstGeom>
          <a:noFill/>
          <a:ln cap="flat" cmpd="sng" w="31750">
            <a:solidFill>
              <a:schemeClr val="lt1"/>
            </a:solidFill>
            <a:prstDash val="solid"/>
            <a:round/>
            <a:headEnd len="sm" w="sm" type="none"/>
            <a:tailEnd len="sm" w="sm" type="none"/>
          </a:ln>
        </p:spPr>
      </p:cxnSp>
      <p:cxnSp>
        <p:nvCxnSpPr>
          <p:cNvPr id="27" name="Google Shape;27;p20"/>
          <p:cNvCxnSpPr/>
          <p:nvPr/>
        </p:nvCxnSpPr>
        <p:spPr>
          <a:xfrm flipH="1">
            <a:off x="7845426" y="609601"/>
            <a:ext cx="4343399" cy="4343399"/>
          </a:xfrm>
          <a:prstGeom prst="straightConnector1">
            <a:avLst/>
          </a:prstGeom>
          <a:noFill/>
          <a:ln cap="flat" cmpd="sng" w="31750">
            <a:solidFill>
              <a:schemeClr val="lt1"/>
            </a:solidFill>
            <a:prstDash val="solid"/>
            <a:round/>
            <a:headEnd len="sm" w="sm" type="none"/>
            <a:tailEnd len="sm" w="sm" type="none"/>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全景圖片 (含標題)">
  <p:cSld name="全景圖片 (含標題)">
    <p:spTree>
      <p:nvGrpSpPr>
        <p:cNvPr id="79" name="Shape 79"/>
        <p:cNvGrpSpPr/>
        <p:nvPr/>
      </p:nvGrpSpPr>
      <p:grpSpPr>
        <a:xfrm>
          <a:off x="0" y="0"/>
          <a:ext cx="0" cy="0"/>
          <a:chOff x="0" y="0"/>
          <a:chExt cx="0" cy="0"/>
        </a:xfrm>
      </p:grpSpPr>
      <p:sp>
        <p:nvSpPr>
          <p:cNvPr id="80" name="Google Shape;80;p29"/>
          <p:cNvSpPr txBox="1"/>
          <p:nvPr>
            <p:ph type="title"/>
          </p:nvPr>
        </p:nvSpPr>
        <p:spPr>
          <a:xfrm>
            <a:off x="684212" y="4487332"/>
            <a:ext cx="8534400" cy="1507067"/>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29"/>
          <p:cNvSpPr/>
          <p:nvPr>
            <p:ph idx="2" type="pic"/>
          </p:nvPr>
        </p:nvSpPr>
        <p:spPr>
          <a:xfrm>
            <a:off x="685800" y="533400"/>
            <a:ext cx="10818812" cy="3124200"/>
          </a:xfrm>
          <a:prstGeom prst="snip2DiagRect">
            <a:avLst>
              <a:gd fmla="val 10815" name="adj1"/>
              <a:gd fmla="val 0" name="adj2"/>
            </a:avLst>
          </a:prstGeom>
          <a:noFill/>
          <a:ln cap="flat" cmpd="sng" w="15875">
            <a:solidFill>
              <a:schemeClr val="lt1">
                <a:alpha val="40000"/>
              </a:schemeClr>
            </a:solidFill>
            <a:prstDash val="solid"/>
            <a:round/>
            <a:headEnd len="sm" w="sm" type="none"/>
            <a:tailEnd len="sm" w="sm" type="none"/>
          </a:ln>
        </p:spPr>
      </p:sp>
      <p:sp>
        <p:nvSpPr>
          <p:cNvPr id="82" name="Google Shape;82;p29"/>
          <p:cNvSpPr txBox="1"/>
          <p:nvPr>
            <p:ph idx="1" type="body"/>
          </p:nvPr>
        </p:nvSpPr>
        <p:spPr>
          <a:xfrm>
            <a:off x="914402" y="3843867"/>
            <a:ext cx="8304210" cy="457200"/>
          </a:xfrm>
          <a:prstGeom prst="rect">
            <a:avLst/>
          </a:prstGeom>
          <a:noFill/>
          <a:ln>
            <a:noFill/>
          </a:ln>
        </p:spPr>
        <p:txBody>
          <a:bodyPr anchorCtr="0" anchor="t" bIns="45700" lIns="91425" spcFirstLastPara="1" rIns="91425" wrap="square" tIns="45700">
            <a:normAutofit/>
          </a:bodyPr>
          <a:lstStyle>
            <a:lvl1pPr indent="-228600" lvl="0" marL="457200" algn="l">
              <a:spcBef>
                <a:spcPts val="320"/>
              </a:spcBef>
              <a:spcAft>
                <a:spcPts val="0"/>
              </a:spcAft>
              <a:buSzPts val="1280"/>
              <a:buFont typeface="Century Gothic"/>
              <a:buNone/>
              <a:defRPr sz="1600"/>
            </a:lvl1pPr>
            <a:lvl2pPr indent="-228600" lvl="1" marL="914400" algn="l">
              <a:spcBef>
                <a:spcPts val="600"/>
              </a:spcBef>
              <a:spcAft>
                <a:spcPts val="0"/>
              </a:spcAft>
              <a:buSzPts val="1440"/>
              <a:buFont typeface="Century Gothic"/>
              <a:buNone/>
              <a:defRPr/>
            </a:lvl2pPr>
            <a:lvl3pPr indent="-228600" lvl="2" marL="1371600" algn="l">
              <a:spcBef>
                <a:spcPts val="600"/>
              </a:spcBef>
              <a:spcAft>
                <a:spcPts val="0"/>
              </a:spcAft>
              <a:buSzPts val="1280"/>
              <a:buFont typeface="Century Gothic"/>
              <a:buNone/>
              <a:defRPr/>
            </a:lvl3pPr>
            <a:lvl4pPr indent="-228600" lvl="3" marL="1828800" algn="l">
              <a:spcBef>
                <a:spcPts val="600"/>
              </a:spcBef>
              <a:spcAft>
                <a:spcPts val="0"/>
              </a:spcAft>
              <a:buSzPts val="1120"/>
              <a:buFont typeface="Century Gothic"/>
              <a:buNone/>
              <a:defRPr/>
            </a:lvl4pPr>
            <a:lvl5pPr indent="-228600" lvl="4" marL="2286000" algn="l">
              <a:spcBef>
                <a:spcPts val="600"/>
              </a:spcBef>
              <a:spcAft>
                <a:spcPts val="0"/>
              </a:spcAft>
              <a:buSzPts val="1120"/>
              <a:buFont typeface="Century Gothic"/>
              <a:buNone/>
              <a:defRPr/>
            </a:lvl5pPr>
            <a:lvl6pPr indent="-320039" lvl="5" marL="2743200" algn="l">
              <a:spcBef>
                <a:spcPts val="600"/>
              </a:spcBef>
              <a:spcAft>
                <a:spcPts val="0"/>
              </a:spcAft>
              <a:buSzPts val="1440"/>
              <a:buChar char="▶"/>
              <a:defRPr/>
            </a:lvl6pPr>
            <a:lvl7pPr indent="-320039" lvl="6" marL="3200400" algn="l">
              <a:spcBef>
                <a:spcPts val="600"/>
              </a:spcBef>
              <a:spcAft>
                <a:spcPts val="0"/>
              </a:spcAft>
              <a:buSzPts val="1440"/>
              <a:buChar char="▶"/>
              <a:defRPr/>
            </a:lvl7pPr>
            <a:lvl8pPr indent="-320040" lvl="7" marL="3657600" algn="l">
              <a:spcBef>
                <a:spcPts val="600"/>
              </a:spcBef>
              <a:spcAft>
                <a:spcPts val="0"/>
              </a:spcAft>
              <a:buSzPts val="1440"/>
              <a:buChar char="▶"/>
              <a:defRPr/>
            </a:lvl8pPr>
            <a:lvl9pPr indent="-320040" lvl="8" marL="4114800" algn="l">
              <a:spcBef>
                <a:spcPts val="600"/>
              </a:spcBef>
              <a:spcAft>
                <a:spcPts val="600"/>
              </a:spcAft>
              <a:buSzPts val="1440"/>
              <a:buChar char="▶"/>
              <a:defRPr/>
            </a:lvl9pPr>
          </a:lstStyle>
          <a:p/>
        </p:txBody>
      </p:sp>
      <p:sp>
        <p:nvSpPr>
          <p:cNvPr id="83" name="Google Shape;83;p29"/>
          <p:cNvSpPr txBox="1"/>
          <p:nvPr>
            <p:ph idx="10" type="dt"/>
          </p:nvPr>
        </p:nvSpPr>
        <p:spPr>
          <a:xfrm>
            <a:off x="9904412" y="6172200"/>
            <a:ext cx="1600200"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29"/>
          <p:cNvSpPr txBox="1"/>
          <p:nvPr>
            <p:ph idx="11" type="ftr"/>
          </p:nvPr>
        </p:nvSpPr>
        <p:spPr>
          <a:xfrm>
            <a:off x="684212" y="6172200"/>
            <a:ext cx="75438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29"/>
          <p:cNvSpPr txBox="1"/>
          <p:nvPr>
            <p:ph idx="12" type="sldNum"/>
          </p:nvPr>
        </p:nvSpPr>
        <p:spPr>
          <a:xfrm>
            <a:off x="10363200" y="5578475"/>
            <a:ext cx="1142245" cy="6699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標題與說明文字">
  <p:cSld name="標題與說明文字">
    <p:spTree>
      <p:nvGrpSpPr>
        <p:cNvPr id="86" name="Shape 86"/>
        <p:cNvGrpSpPr/>
        <p:nvPr/>
      </p:nvGrpSpPr>
      <p:grpSpPr>
        <a:xfrm>
          <a:off x="0" y="0"/>
          <a:ext cx="0" cy="0"/>
          <a:chOff x="0" y="0"/>
          <a:chExt cx="0" cy="0"/>
        </a:xfrm>
      </p:grpSpPr>
      <p:sp>
        <p:nvSpPr>
          <p:cNvPr id="87" name="Google Shape;87;p30"/>
          <p:cNvSpPr txBox="1"/>
          <p:nvPr>
            <p:ph type="title"/>
          </p:nvPr>
        </p:nvSpPr>
        <p:spPr>
          <a:xfrm>
            <a:off x="684213" y="685800"/>
            <a:ext cx="10058400" cy="27432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3200"/>
              <a:buFont typeface="Century Gothic"/>
              <a:buNone/>
              <a:defRPr b="0" sz="32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30"/>
          <p:cNvSpPr txBox="1"/>
          <p:nvPr>
            <p:ph idx="1" type="body"/>
          </p:nvPr>
        </p:nvSpPr>
        <p:spPr>
          <a:xfrm>
            <a:off x="684212" y="4114800"/>
            <a:ext cx="8535988" cy="1879600"/>
          </a:xfrm>
          <a:prstGeom prst="rect">
            <a:avLst/>
          </a:prstGeom>
          <a:noFill/>
          <a:ln>
            <a:noFill/>
          </a:ln>
        </p:spPr>
        <p:txBody>
          <a:bodyPr anchorCtr="0" anchor="ctr" bIns="45700" lIns="91425" spcFirstLastPara="1" rIns="91425" wrap="square" tIns="45700">
            <a:normAutofit/>
          </a:bodyPr>
          <a:lstStyle>
            <a:lvl1pPr indent="-228600" lvl="0" marL="457200" algn="l">
              <a:spcBef>
                <a:spcPts val="400"/>
              </a:spcBef>
              <a:spcAft>
                <a:spcPts val="0"/>
              </a:spcAft>
              <a:buSzPts val="1600"/>
              <a:buNone/>
              <a:defRPr sz="2000">
                <a:solidFill>
                  <a:srgbClr val="0F486F"/>
                </a:solidFill>
              </a:defRPr>
            </a:lvl1pPr>
            <a:lvl2pPr indent="-228600" lvl="1" marL="914400" algn="l">
              <a:spcBef>
                <a:spcPts val="600"/>
              </a:spcBef>
              <a:spcAft>
                <a:spcPts val="0"/>
              </a:spcAft>
              <a:buSzPts val="1440"/>
              <a:buNone/>
              <a:defRPr sz="1800">
                <a:solidFill>
                  <a:schemeClr val="lt1"/>
                </a:solidFill>
              </a:defRPr>
            </a:lvl2pPr>
            <a:lvl3pPr indent="-228600" lvl="2" marL="1371600" algn="l">
              <a:spcBef>
                <a:spcPts val="600"/>
              </a:spcBef>
              <a:spcAft>
                <a:spcPts val="0"/>
              </a:spcAft>
              <a:buSzPts val="1280"/>
              <a:buNone/>
              <a:defRPr sz="1600">
                <a:solidFill>
                  <a:schemeClr val="lt1"/>
                </a:solidFill>
              </a:defRPr>
            </a:lvl3pPr>
            <a:lvl4pPr indent="-228600" lvl="3" marL="1828800" algn="l">
              <a:spcBef>
                <a:spcPts val="600"/>
              </a:spcBef>
              <a:spcAft>
                <a:spcPts val="0"/>
              </a:spcAft>
              <a:buSzPts val="1120"/>
              <a:buNone/>
              <a:defRPr sz="1400">
                <a:solidFill>
                  <a:schemeClr val="lt1"/>
                </a:solidFill>
              </a:defRPr>
            </a:lvl4pPr>
            <a:lvl5pPr indent="-228600" lvl="4" marL="2286000" algn="l">
              <a:spcBef>
                <a:spcPts val="600"/>
              </a:spcBef>
              <a:spcAft>
                <a:spcPts val="0"/>
              </a:spcAft>
              <a:buSzPts val="1120"/>
              <a:buNone/>
              <a:defRPr sz="1400">
                <a:solidFill>
                  <a:schemeClr val="lt1"/>
                </a:solidFill>
              </a:defRPr>
            </a:lvl5pPr>
            <a:lvl6pPr indent="-228600" lvl="5" marL="2743200" algn="l">
              <a:spcBef>
                <a:spcPts val="600"/>
              </a:spcBef>
              <a:spcAft>
                <a:spcPts val="0"/>
              </a:spcAft>
              <a:buSzPts val="1120"/>
              <a:buNone/>
              <a:defRPr sz="1400">
                <a:solidFill>
                  <a:schemeClr val="lt1"/>
                </a:solidFill>
              </a:defRPr>
            </a:lvl6pPr>
            <a:lvl7pPr indent="-228600" lvl="6" marL="3200400" algn="l">
              <a:spcBef>
                <a:spcPts val="600"/>
              </a:spcBef>
              <a:spcAft>
                <a:spcPts val="0"/>
              </a:spcAft>
              <a:buSzPts val="1120"/>
              <a:buNone/>
              <a:defRPr sz="1400">
                <a:solidFill>
                  <a:schemeClr val="lt1"/>
                </a:solidFill>
              </a:defRPr>
            </a:lvl7pPr>
            <a:lvl8pPr indent="-228600" lvl="7" marL="3657600" algn="l">
              <a:spcBef>
                <a:spcPts val="600"/>
              </a:spcBef>
              <a:spcAft>
                <a:spcPts val="0"/>
              </a:spcAft>
              <a:buSzPts val="1120"/>
              <a:buNone/>
              <a:defRPr sz="1400">
                <a:solidFill>
                  <a:schemeClr val="lt1"/>
                </a:solidFill>
              </a:defRPr>
            </a:lvl8pPr>
            <a:lvl9pPr indent="-228600" lvl="8" marL="4114800" algn="l">
              <a:spcBef>
                <a:spcPts val="600"/>
              </a:spcBef>
              <a:spcAft>
                <a:spcPts val="600"/>
              </a:spcAft>
              <a:buSzPts val="1120"/>
              <a:buNone/>
              <a:defRPr sz="1400">
                <a:solidFill>
                  <a:schemeClr val="lt1"/>
                </a:solidFill>
              </a:defRPr>
            </a:lvl9pPr>
          </a:lstStyle>
          <a:p/>
        </p:txBody>
      </p:sp>
      <p:sp>
        <p:nvSpPr>
          <p:cNvPr id="89" name="Google Shape;89;p30"/>
          <p:cNvSpPr txBox="1"/>
          <p:nvPr>
            <p:ph idx="10" type="dt"/>
          </p:nvPr>
        </p:nvSpPr>
        <p:spPr>
          <a:xfrm>
            <a:off x="9904412" y="6172200"/>
            <a:ext cx="1600200"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30"/>
          <p:cNvSpPr txBox="1"/>
          <p:nvPr>
            <p:ph idx="11" type="ftr"/>
          </p:nvPr>
        </p:nvSpPr>
        <p:spPr>
          <a:xfrm>
            <a:off x="684212" y="6172200"/>
            <a:ext cx="75438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30"/>
          <p:cNvSpPr txBox="1"/>
          <p:nvPr>
            <p:ph idx="12" type="sldNum"/>
          </p:nvPr>
        </p:nvSpPr>
        <p:spPr>
          <a:xfrm>
            <a:off x="10363200" y="5578475"/>
            <a:ext cx="1142245" cy="6699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引述 (含標題)">
  <p:cSld name="引述 (含標題)">
    <p:spTree>
      <p:nvGrpSpPr>
        <p:cNvPr id="92" name="Shape 92"/>
        <p:cNvGrpSpPr/>
        <p:nvPr/>
      </p:nvGrpSpPr>
      <p:grpSpPr>
        <a:xfrm>
          <a:off x="0" y="0"/>
          <a:ext cx="0" cy="0"/>
          <a:chOff x="0" y="0"/>
          <a:chExt cx="0" cy="0"/>
        </a:xfrm>
      </p:grpSpPr>
      <p:sp>
        <p:nvSpPr>
          <p:cNvPr id="93" name="Google Shape;93;p31"/>
          <p:cNvSpPr txBox="1"/>
          <p:nvPr>
            <p:ph type="title"/>
          </p:nvPr>
        </p:nvSpPr>
        <p:spPr>
          <a:xfrm>
            <a:off x="1141411" y="685800"/>
            <a:ext cx="9144001" cy="27432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3200"/>
              <a:buFont typeface="Century Gothic"/>
              <a:buNone/>
              <a:defRPr b="0" sz="3200" cap="none">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31"/>
          <p:cNvSpPr txBox="1"/>
          <p:nvPr>
            <p:ph idx="1" type="body"/>
          </p:nvPr>
        </p:nvSpPr>
        <p:spPr>
          <a:xfrm>
            <a:off x="1446212" y="3429000"/>
            <a:ext cx="8534400" cy="381000"/>
          </a:xfrm>
          <a:prstGeom prst="rect">
            <a:avLst/>
          </a:prstGeom>
          <a:noFill/>
          <a:ln>
            <a:noFill/>
          </a:ln>
        </p:spPr>
        <p:txBody>
          <a:bodyPr anchorCtr="0" anchor="ctr" bIns="45700" lIns="91425" spcFirstLastPara="1" rIns="91425" wrap="square" tIns="45700">
            <a:normAutofit/>
          </a:bodyPr>
          <a:lstStyle>
            <a:lvl1pPr indent="-228600" lvl="0" marL="457200" algn="l">
              <a:spcBef>
                <a:spcPts val="400"/>
              </a:spcBef>
              <a:spcAft>
                <a:spcPts val="0"/>
              </a:spcAft>
              <a:buSzPts val="1600"/>
              <a:buFont typeface="Century Gothic"/>
              <a:buNone/>
              <a:defRPr/>
            </a:lvl1pPr>
            <a:lvl2pPr indent="-228600" lvl="1" marL="914400" algn="l">
              <a:spcBef>
                <a:spcPts val="600"/>
              </a:spcBef>
              <a:spcAft>
                <a:spcPts val="0"/>
              </a:spcAft>
              <a:buSzPts val="1440"/>
              <a:buFont typeface="Century Gothic"/>
              <a:buNone/>
              <a:defRPr/>
            </a:lvl2pPr>
            <a:lvl3pPr indent="-228600" lvl="2" marL="1371600" algn="l">
              <a:spcBef>
                <a:spcPts val="600"/>
              </a:spcBef>
              <a:spcAft>
                <a:spcPts val="0"/>
              </a:spcAft>
              <a:buSzPts val="1280"/>
              <a:buFont typeface="Century Gothic"/>
              <a:buNone/>
              <a:defRPr/>
            </a:lvl3pPr>
            <a:lvl4pPr indent="-228600" lvl="3" marL="1828800" algn="l">
              <a:spcBef>
                <a:spcPts val="600"/>
              </a:spcBef>
              <a:spcAft>
                <a:spcPts val="0"/>
              </a:spcAft>
              <a:buSzPts val="1120"/>
              <a:buFont typeface="Century Gothic"/>
              <a:buNone/>
              <a:defRPr/>
            </a:lvl4pPr>
            <a:lvl5pPr indent="-228600" lvl="4" marL="2286000" algn="l">
              <a:spcBef>
                <a:spcPts val="600"/>
              </a:spcBef>
              <a:spcAft>
                <a:spcPts val="0"/>
              </a:spcAft>
              <a:buSzPts val="1120"/>
              <a:buFont typeface="Century Gothic"/>
              <a:buNone/>
              <a:defRPr/>
            </a:lvl5pPr>
            <a:lvl6pPr indent="-320039" lvl="5" marL="2743200" algn="l">
              <a:spcBef>
                <a:spcPts val="600"/>
              </a:spcBef>
              <a:spcAft>
                <a:spcPts val="0"/>
              </a:spcAft>
              <a:buSzPts val="1440"/>
              <a:buChar char="▶"/>
              <a:defRPr/>
            </a:lvl6pPr>
            <a:lvl7pPr indent="-320039" lvl="6" marL="3200400" algn="l">
              <a:spcBef>
                <a:spcPts val="600"/>
              </a:spcBef>
              <a:spcAft>
                <a:spcPts val="0"/>
              </a:spcAft>
              <a:buSzPts val="1440"/>
              <a:buChar char="▶"/>
              <a:defRPr/>
            </a:lvl7pPr>
            <a:lvl8pPr indent="-320040" lvl="7" marL="3657600" algn="l">
              <a:spcBef>
                <a:spcPts val="600"/>
              </a:spcBef>
              <a:spcAft>
                <a:spcPts val="0"/>
              </a:spcAft>
              <a:buSzPts val="1440"/>
              <a:buChar char="▶"/>
              <a:defRPr/>
            </a:lvl8pPr>
            <a:lvl9pPr indent="-320040" lvl="8" marL="4114800" algn="l">
              <a:spcBef>
                <a:spcPts val="600"/>
              </a:spcBef>
              <a:spcAft>
                <a:spcPts val="600"/>
              </a:spcAft>
              <a:buSzPts val="1440"/>
              <a:buChar char="▶"/>
              <a:defRPr/>
            </a:lvl9pPr>
          </a:lstStyle>
          <a:p/>
        </p:txBody>
      </p:sp>
      <p:sp>
        <p:nvSpPr>
          <p:cNvPr id="95" name="Google Shape;95;p31"/>
          <p:cNvSpPr txBox="1"/>
          <p:nvPr>
            <p:ph idx="2" type="body"/>
          </p:nvPr>
        </p:nvSpPr>
        <p:spPr>
          <a:xfrm>
            <a:off x="684213" y="4301067"/>
            <a:ext cx="8534400" cy="1684865"/>
          </a:xfrm>
          <a:prstGeom prst="rect">
            <a:avLst/>
          </a:prstGeom>
          <a:noFill/>
          <a:ln>
            <a:noFill/>
          </a:ln>
        </p:spPr>
        <p:txBody>
          <a:bodyPr anchorCtr="0" anchor="ctr" bIns="45700" lIns="91425" spcFirstLastPara="1" rIns="91425" wrap="square" tIns="45700">
            <a:normAutofit/>
          </a:bodyPr>
          <a:lstStyle>
            <a:lvl1pPr indent="-228600" lvl="0" marL="457200" algn="l">
              <a:spcBef>
                <a:spcPts val="400"/>
              </a:spcBef>
              <a:spcAft>
                <a:spcPts val="0"/>
              </a:spcAft>
              <a:buSzPts val="1600"/>
              <a:buNone/>
              <a:defRPr sz="2000">
                <a:solidFill>
                  <a:srgbClr val="0F486F"/>
                </a:solidFill>
              </a:defRPr>
            </a:lvl1pPr>
            <a:lvl2pPr indent="-228600" lvl="1" marL="914400" algn="l">
              <a:spcBef>
                <a:spcPts val="600"/>
              </a:spcBef>
              <a:spcAft>
                <a:spcPts val="0"/>
              </a:spcAft>
              <a:buSzPts val="1440"/>
              <a:buNone/>
              <a:defRPr sz="1800">
                <a:solidFill>
                  <a:schemeClr val="lt1"/>
                </a:solidFill>
              </a:defRPr>
            </a:lvl2pPr>
            <a:lvl3pPr indent="-228600" lvl="2" marL="1371600" algn="l">
              <a:spcBef>
                <a:spcPts val="600"/>
              </a:spcBef>
              <a:spcAft>
                <a:spcPts val="0"/>
              </a:spcAft>
              <a:buSzPts val="1280"/>
              <a:buNone/>
              <a:defRPr sz="1600">
                <a:solidFill>
                  <a:schemeClr val="lt1"/>
                </a:solidFill>
              </a:defRPr>
            </a:lvl3pPr>
            <a:lvl4pPr indent="-228600" lvl="3" marL="1828800" algn="l">
              <a:spcBef>
                <a:spcPts val="600"/>
              </a:spcBef>
              <a:spcAft>
                <a:spcPts val="0"/>
              </a:spcAft>
              <a:buSzPts val="1120"/>
              <a:buNone/>
              <a:defRPr sz="1400">
                <a:solidFill>
                  <a:schemeClr val="lt1"/>
                </a:solidFill>
              </a:defRPr>
            </a:lvl4pPr>
            <a:lvl5pPr indent="-228600" lvl="4" marL="2286000" algn="l">
              <a:spcBef>
                <a:spcPts val="600"/>
              </a:spcBef>
              <a:spcAft>
                <a:spcPts val="0"/>
              </a:spcAft>
              <a:buSzPts val="1120"/>
              <a:buNone/>
              <a:defRPr sz="1400">
                <a:solidFill>
                  <a:schemeClr val="lt1"/>
                </a:solidFill>
              </a:defRPr>
            </a:lvl5pPr>
            <a:lvl6pPr indent="-228600" lvl="5" marL="2743200" algn="l">
              <a:spcBef>
                <a:spcPts val="600"/>
              </a:spcBef>
              <a:spcAft>
                <a:spcPts val="0"/>
              </a:spcAft>
              <a:buSzPts val="1120"/>
              <a:buNone/>
              <a:defRPr sz="1400">
                <a:solidFill>
                  <a:schemeClr val="lt1"/>
                </a:solidFill>
              </a:defRPr>
            </a:lvl6pPr>
            <a:lvl7pPr indent="-228600" lvl="6" marL="3200400" algn="l">
              <a:spcBef>
                <a:spcPts val="600"/>
              </a:spcBef>
              <a:spcAft>
                <a:spcPts val="0"/>
              </a:spcAft>
              <a:buSzPts val="1120"/>
              <a:buNone/>
              <a:defRPr sz="1400">
                <a:solidFill>
                  <a:schemeClr val="lt1"/>
                </a:solidFill>
              </a:defRPr>
            </a:lvl7pPr>
            <a:lvl8pPr indent="-228600" lvl="7" marL="3657600" algn="l">
              <a:spcBef>
                <a:spcPts val="600"/>
              </a:spcBef>
              <a:spcAft>
                <a:spcPts val="0"/>
              </a:spcAft>
              <a:buSzPts val="1120"/>
              <a:buNone/>
              <a:defRPr sz="1400">
                <a:solidFill>
                  <a:schemeClr val="lt1"/>
                </a:solidFill>
              </a:defRPr>
            </a:lvl8pPr>
            <a:lvl9pPr indent="-228600" lvl="8" marL="4114800" algn="l">
              <a:spcBef>
                <a:spcPts val="600"/>
              </a:spcBef>
              <a:spcAft>
                <a:spcPts val="600"/>
              </a:spcAft>
              <a:buSzPts val="1120"/>
              <a:buNone/>
              <a:defRPr sz="1400">
                <a:solidFill>
                  <a:schemeClr val="lt1"/>
                </a:solidFill>
              </a:defRPr>
            </a:lvl9pPr>
          </a:lstStyle>
          <a:p/>
        </p:txBody>
      </p:sp>
      <p:sp>
        <p:nvSpPr>
          <p:cNvPr id="96" name="Google Shape;96;p31"/>
          <p:cNvSpPr txBox="1"/>
          <p:nvPr>
            <p:ph idx="10" type="dt"/>
          </p:nvPr>
        </p:nvSpPr>
        <p:spPr>
          <a:xfrm>
            <a:off x="9904412" y="6172200"/>
            <a:ext cx="1600200"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7" name="Google Shape;97;p31"/>
          <p:cNvSpPr txBox="1"/>
          <p:nvPr>
            <p:ph idx="11" type="ftr"/>
          </p:nvPr>
        </p:nvSpPr>
        <p:spPr>
          <a:xfrm>
            <a:off x="684212" y="6172200"/>
            <a:ext cx="75438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31"/>
          <p:cNvSpPr txBox="1"/>
          <p:nvPr>
            <p:ph idx="12" type="sldNum"/>
          </p:nvPr>
        </p:nvSpPr>
        <p:spPr>
          <a:xfrm>
            <a:off x="10363200" y="5578475"/>
            <a:ext cx="1142245" cy="6699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zh-TW"/>
              <a:t>‹#›</a:t>
            </a:fld>
            <a:endParaRPr/>
          </a:p>
        </p:txBody>
      </p:sp>
      <p:sp>
        <p:nvSpPr>
          <p:cNvPr id="99" name="Google Shape;99;p31"/>
          <p:cNvSpPr txBox="1"/>
          <p:nvPr/>
        </p:nvSpPr>
        <p:spPr>
          <a:xfrm>
            <a:off x="531812" y="812222"/>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zh-TW" sz="8000">
                <a:solidFill>
                  <a:schemeClr val="lt1"/>
                </a:solidFill>
                <a:latin typeface="Century Gothic"/>
                <a:ea typeface="Century Gothic"/>
                <a:cs typeface="Century Gothic"/>
                <a:sym typeface="Century Gothic"/>
              </a:rPr>
              <a:t>“</a:t>
            </a:r>
            <a:endParaRPr/>
          </a:p>
        </p:txBody>
      </p:sp>
      <p:sp>
        <p:nvSpPr>
          <p:cNvPr id="100" name="Google Shape;100;p31"/>
          <p:cNvSpPr txBox="1"/>
          <p:nvPr/>
        </p:nvSpPr>
        <p:spPr>
          <a:xfrm>
            <a:off x="10285412" y="2768601"/>
            <a:ext cx="609600" cy="584776"/>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lang="zh-TW" sz="8000">
                <a:solidFill>
                  <a:schemeClr val="lt1"/>
                </a:solidFill>
                <a:latin typeface="Century Gothic"/>
                <a:ea typeface="Century Gothic"/>
                <a:cs typeface="Century Gothic"/>
                <a:sym typeface="Century Gothic"/>
              </a:rPr>
              <a:t>”</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名片">
  <p:cSld name="名片">
    <p:spTree>
      <p:nvGrpSpPr>
        <p:cNvPr id="101" name="Shape 101"/>
        <p:cNvGrpSpPr/>
        <p:nvPr/>
      </p:nvGrpSpPr>
      <p:grpSpPr>
        <a:xfrm>
          <a:off x="0" y="0"/>
          <a:ext cx="0" cy="0"/>
          <a:chOff x="0" y="0"/>
          <a:chExt cx="0" cy="0"/>
        </a:xfrm>
      </p:grpSpPr>
      <p:sp>
        <p:nvSpPr>
          <p:cNvPr id="102" name="Google Shape;102;p32"/>
          <p:cNvSpPr txBox="1"/>
          <p:nvPr>
            <p:ph type="title"/>
          </p:nvPr>
        </p:nvSpPr>
        <p:spPr>
          <a:xfrm>
            <a:off x="684212" y="3429000"/>
            <a:ext cx="8534400" cy="16974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lt1"/>
              </a:buClr>
              <a:buSzPts val="3200"/>
              <a:buFont typeface="Century Gothic"/>
              <a:buNone/>
              <a:defRPr b="0" sz="32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3" name="Google Shape;103;p32"/>
          <p:cNvSpPr txBox="1"/>
          <p:nvPr>
            <p:ph idx="1" type="body"/>
          </p:nvPr>
        </p:nvSpPr>
        <p:spPr>
          <a:xfrm>
            <a:off x="684211" y="5132981"/>
            <a:ext cx="8535990" cy="860400"/>
          </a:xfrm>
          <a:prstGeom prst="rect">
            <a:avLst/>
          </a:prstGeom>
          <a:noFill/>
          <a:ln>
            <a:noFill/>
          </a:ln>
        </p:spPr>
        <p:txBody>
          <a:bodyPr anchorCtr="0" anchor="t" bIns="45700" lIns="91425" spcFirstLastPara="1" rIns="91425" wrap="square" tIns="45700">
            <a:normAutofit/>
          </a:bodyPr>
          <a:lstStyle>
            <a:lvl1pPr indent="-228600" lvl="0" marL="457200" algn="l">
              <a:spcBef>
                <a:spcPts val="400"/>
              </a:spcBef>
              <a:spcAft>
                <a:spcPts val="0"/>
              </a:spcAft>
              <a:buSzPts val="1600"/>
              <a:buNone/>
              <a:defRPr sz="2000">
                <a:solidFill>
                  <a:srgbClr val="0F486F"/>
                </a:solidFill>
              </a:defRPr>
            </a:lvl1pPr>
            <a:lvl2pPr indent="-228600" lvl="1" marL="914400" algn="l">
              <a:spcBef>
                <a:spcPts val="600"/>
              </a:spcBef>
              <a:spcAft>
                <a:spcPts val="0"/>
              </a:spcAft>
              <a:buSzPts val="1440"/>
              <a:buNone/>
              <a:defRPr sz="1800">
                <a:solidFill>
                  <a:schemeClr val="lt1"/>
                </a:solidFill>
              </a:defRPr>
            </a:lvl2pPr>
            <a:lvl3pPr indent="-228600" lvl="2" marL="1371600" algn="l">
              <a:spcBef>
                <a:spcPts val="600"/>
              </a:spcBef>
              <a:spcAft>
                <a:spcPts val="0"/>
              </a:spcAft>
              <a:buSzPts val="1280"/>
              <a:buNone/>
              <a:defRPr sz="1600">
                <a:solidFill>
                  <a:schemeClr val="lt1"/>
                </a:solidFill>
              </a:defRPr>
            </a:lvl3pPr>
            <a:lvl4pPr indent="-228600" lvl="3" marL="1828800" algn="l">
              <a:spcBef>
                <a:spcPts val="600"/>
              </a:spcBef>
              <a:spcAft>
                <a:spcPts val="0"/>
              </a:spcAft>
              <a:buSzPts val="1120"/>
              <a:buNone/>
              <a:defRPr sz="1400">
                <a:solidFill>
                  <a:schemeClr val="lt1"/>
                </a:solidFill>
              </a:defRPr>
            </a:lvl4pPr>
            <a:lvl5pPr indent="-228600" lvl="4" marL="2286000" algn="l">
              <a:spcBef>
                <a:spcPts val="600"/>
              </a:spcBef>
              <a:spcAft>
                <a:spcPts val="0"/>
              </a:spcAft>
              <a:buSzPts val="1120"/>
              <a:buNone/>
              <a:defRPr sz="1400">
                <a:solidFill>
                  <a:schemeClr val="lt1"/>
                </a:solidFill>
              </a:defRPr>
            </a:lvl5pPr>
            <a:lvl6pPr indent="-228600" lvl="5" marL="2743200" algn="l">
              <a:spcBef>
                <a:spcPts val="600"/>
              </a:spcBef>
              <a:spcAft>
                <a:spcPts val="0"/>
              </a:spcAft>
              <a:buSzPts val="1120"/>
              <a:buNone/>
              <a:defRPr sz="1400">
                <a:solidFill>
                  <a:schemeClr val="lt1"/>
                </a:solidFill>
              </a:defRPr>
            </a:lvl6pPr>
            <a:lvl7pPr indent="-228600" lvl="6" marL="3200400" algn="l">
              <a:spcBef>
                <a:spcPts val="600"/>
              </a:spcBef>
              <a:spcAft>
                <a:spcPts val="0"/>
              </a:spcAft>
              <a:buSzPts val="1120"/>
              <a:buNone/>
              <a:defRPr sz="1400">
                <a:solidFill>
                  <a:schemeClr val="lt1"/>
                </a:solidFill>
              </a:defRPr>
            </a:lvl7pPr>
            <a:lvl8pPr indent="-228600" lvl="7" marL="3657600" algn="l">
              <a:spcBef>
                <a:spcPts val="600"/>
              </a:spcBef>
              <a:spcAft>
                <a:spcPts val="0"/>
              </a:spcAft>
              <a:buSzPts val="1120"/>
              <a:buNone/>
              <a:defRPr sz="1400">
                <a:solidFill>
                  <a:schemeClr val="lt1"/>
                </a:solidFill>
              </a:defRPr>
            </a:lvl8pPr>
            <a:lvl9pPr indent="-228600" lvl="8" marL="4114800" algn="l">
              <a:spcBef>
                <a:spcPts val="600"/>
              </a:spcBef>
              <a:spcAft>
                <a:spcPts val="600"/>
              </a:spcAft>
              <a:buSzPts val="1120"/>
              <a:buNone/>
              <a:defRPr sz="1400">
                <a:solidFill>
                  <a:schemeClr val="lt1"/>
                </a:solidFill>
              </a:defRPr>
            </a:lvl9pPr>
          </a:lstStyle>
          <a:p/>
        </p:txBody>
      </p:sp>
      <p:sp>
        <p:nvSpPr>
          <p:cNvPr id="104" name="Google Shape;104;p32"/>
          <p:cNvSpPr txBox="1"/>
          <p:nvPr>
            <p:ph idx="10" type="dt"/>
          </p:nvPr>
        </p:nvSpPr>
        <p:spPr>
          <a:xfrm>
            <a:off x="9904412" y="6172200"/>
            <a:ext cx="1600200"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32"/>
          <p:cNvSpPr txBox="1"/>
          <p:nvPr>
            <p:ph idx="11" type="ftr"/>
          </p:nvPr>
        </p:nvSpPr>
        <p:spPr>
          <a:xfrm>
            <a:off x="684212" y="6172200"/>
            <a:ext cx="75438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6" name="Google Shape;106;p32"/>
          <p:cNvSpPr txBox="1"/>
          <p:nvPr>
            <p:ph idx="12" type="sldNum"/>
          </p:nvPr>
        </p:nvSpPr>
        <p:spPr>
          <a:xfrm>
            <a:off x="10363200" y="5578475"/>
            <a:ext cx="1142245" cy="6699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引述名片">
  <p:cSld name="引述名片">
    <p:spTree>
      <p:nvGrpSpPr>
        <p:cNvPr id="107" name="Shape 107"/>
        <p:cNvGrpSpPr/>
        <p:nvPr/>
      </p:nvGrpSpPr>
      <p:grpSpPr>
        <a:xfrm>
          <a:off x="0" y="0"/>
          <a:ext cx="0" cy="0"/>
          <a:chOff x="0" y="0"/>
          <a:chExt cx="0" cy="0"/>
        </a:xfrm>
      </p:grpSpPr>
      <p:sp>
        <p:nvSpPr>
          <p:cNvPr id="108" name="Google Shape;108;p33"/>
          <p:cNvSpPr txBox="1"/>
          <p:nvPr>
            <p:ph type="title"/>
          </p:nvPr>
        </p:nvSpPr>
        <p:spPr>
          <a:xfrm>
            <a:off x="1141413" y="685800"/>
            <a:ext cx="9144000" cy="27432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3200"/>
              <a:buFont typeface="Century Gothic"/>
              <a:buNone/>
              <a:defRPr b="0" sz="3200" cap="none">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9" name="Google Shape;109;p33"/>
          <p:cNvSpPr txBox="1"/>
          <p:nvPr>
            <p:ph idx="1" type="body"/>
          </p:nvPr>
        </p:nvSpPr>
        <p:spPr>
          <a:xfrm>
            <a:off x="684212" y="3928534"/>
            <a:ext cx="8534401" cy="1049866"/>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SzPts val="1920"/>
              <a:buNone/>
              <a:defRPr b="0" sz="2400" cap="none">
                <a:solidFill>
                  <a:schemeClr val="lt1"/>
                </a:solidFill>
              </a:defRPr>
            </a:lvl1pPr>
            <a:lvl2pPr indent="-320040" lvl="1" marL="914400" algn="l">
              <a:spcBef>
                <a:spcPts val="600"/>
              </a:spcBef>
              <a:spcAft>
                <a:spcPts val="0"/>
              </a:spcAft>
              <a:buSzPts val="1440"/>
              <a:buChar char="▶"/>
              <a:defRPr/>
            </a:lvl2pPr>
            <a:lvl3pPr indent="-320039" lvl="2" marL="1371600" algn="l">
              <a:spcBef>
                <a:spcPts val="600"/>
              </a:spcBef>
              <a:spcAft>
                <a:spcPts val="0"/>
              </a:spcAft>
              <a:buSzPts val="1440"/>
              <a:buChar char="▶"/>
              <a:defRPr/>
            </a:lvl3pPr>
            <a:lvl4pPr indent="-320039" lvl="3" marL="1828800" algn="l">
              <a:spcBef>
                <a:spcPts val="600"/>
              </a:spcBef>
              <a:spcAft>
                <a:spcPts val="0"/>
              </a:spcAft>
              <a:buSzPts val="1440"/>
              <a:buChar char="▶"/>
              <a:defRPr/>
            </a:lvl4pPr>
            <a:lvl5pPr indent="-320039" lvl="4" marL="2286000" algn="l">
              <a:spcBef>
                <a:spcPts val="600"/>
              </a:spcBef>
              <a:spcAft>
                <a:spcPts val="0"/>
              </a:spcAft>
              <a:buSzPts val="1440"/>
              <a:buChar char="▶"/>
              <a:defRPr/>
            </a:lvl5pPr>
            <a:lvl6pPr indent="-320039" lvl="5" marL="2743200" algn="l">
              <a:spcBef>
                <a:spcPts val="600"/>
              </a:spcBef>
              <a:spcAft>
                <a:spcPts val="0"/>
              </a:spcAft>
              <a:buSzPts val="1440"/>
              <a:buChar char="▶"/>
              <a:defRPr/>
            </a:lvl6pPr>
            <a:lvl7pPr indent="-320039" lvl="6" marL="3200400" algn="l">
              <a:spcBef>
                <a:spcPts val="600"/>
              </a:spcBef>
              <a:spcAft>
                <a:spcPts val="0"/>
              </a:spcAft>
              <a:buSzPts val="1440"/>
              <a:buChar char="▶"/>
              <a:defRPr/>
            </a:lvl7pPr>
            <a:lvl8pPr indent="-320040" lvl="7" marL="3657600" algn="l">
              <a:spcBef>
                <a:spcPts val="600"/>
              </a:spcBef>
              <a:spcAft>
                <a:spcPts val="0"/>
              </a:spcAft>
              <a:buSzPts val="1440"/>
              <a:buChar char="▶"/>
              <a:defRPr/>
            </a:lvl8pPr>
            <a:lvl9pPr indent="-320040" lvl="8" marL="4114800" algn="l">
              <a:spcBef>
                <a:spcPts val="600"/>
              </a:spcBef>
              <a:spcAft>
                <a:spcPts val="600"/>
              </a:spcAft>
              <a:buSzPts val="1440"/>
              <a:buChar char="▶"/>
              <a:defRPr/>
            </a:lvl9pPr>
          </a:lstStyle>
          <a:p/>
        </p:txBody>
      </p:sp>
      <p:sp>
        <p:nvSpPr>
          <p:cNvPr id="110" name="Google Shape;110;p33"/>
          <p:cNvSpPr txBox="1"/>
          <p:nvPr>
            <p:ph idx="2" type="body"/>
          </p:nvPr>
        </p:nvSpPr>
        <p:spPr>
          <a:xfrm>
            <a:off x="684211" y="4978400"/>
            <a:ext cx="8534401" cy="1016000"/>
          </a:xfrm>
          <a:prstGeom prst="rect">
            <a:avLst/>
          </a:prstGeom>
          <a:noFill/>
          <a:ln>
            <a:noFill/>
          </a:ln>
        </p:spPr>
        <p:txBody>
          <a:bodyPr anchorCtr="0" anchor="t" bIns="45700" lIns="91425" spcFirstLastPara="1" rIns="91425" wrap="square" tIns="45700">
            <a:normAutofit/>
          </a:bodyPr>
          <a:lstStyle>
            <a:lvl1pPr indent="-228600" lvl="0" marL="457200" algn="l">
              <a:spcBef>
                <a:spcPts val="360"/>
              </a:spcBef>
              <a:spcAft>
                <a:spcPts val="0"/>
              </a:spcAft>
              <a:buSzPts val="1440"/>
              <a:buNone/>
              <a:defRPr sz="1800">
                <a:solidFill>
                  <a:srgbClr val="0F486F"/>
                </a:solidFill>
              </a:defRPr>
            </a:lvl1pPr>
            <a:lvl2pPr indent="-228600" lvl="1" marL="914400" algn="l">
              <a:spcBef>
                <a:spcPts val="600"/>
              </a:spcBef>
              <a:spcAft>
                <a:spcPts val="0"/>
              </a:spcAft>
              <a:buSzPts val="1440"/>
              <a:buNone/>
              <a:defRPr sz="1800">
                <a:solidFill>
                  <a:schemeClr val="lt1"/>
                </a:solidFill>
              </a:defRPr>
            </a:lvl2pPr>
            <a:lvl3pPr indent="-228600" lvl="2" marL="1371600" algn="l">
              <a:spcBef>
                <a:spcPts val="600"/>
              </a:spcBef>
              <a:spcAft>
                <a:spcPts val="0"/>
              </a:spcAft>
              <a:buSzPts val="1280"/>
              <a:buNone/>
              <a:defRPr sz="1600">
                <a:solidFill>
                  <a:schemeClr val="lt1"/>
                </a:solidFill>
              </a:defRPr>
            </a:lvl3pPr>
            <a:lvl4pPr indent="-228600" lvl="3" marL="1828800" algn="l">
              <a:spcBef>
                <a:spcPts val="600"/>
              </a:spcBef>
              <a:spcAft>
                <a:spcPts val="0"/>
              </a:spcAft>
              <a:buSzPts val="1120"/>
              <a:buNone/>
              <a:defRPr sz="1400">
                <a:solidFill>
                  <a:schemeClr val="lt1"/>
                </a:solidFill>
              </a:defRPr>
            </a:lvl4pPr>
            <a:lvl5pPr indent="-228600" lvl="4" marL="2286000" algn="l">
              <a:spcBef>
                <a:spcPts val="600"/>
              </a:spcBef>
              <a:spcAft>
                <a:spcPts val="0"/>
              </a:spcAft>
              <a:buSzPts val="1120"/>
              <a:buNone/>
              <a:defRPr sz="1400">
                <a:solidFill>
                  <a:schemeClr val="lt1"/>
                </a:solidFill>
              </a:defRPr>
            </a:lvl5pPr>
            <a:lvl6pPr indent="-228600" lvl="5" marL="2743200" algn="l">
              <a:spcBef>
                <a:spcPts val="600"/>
              </a:spcBef>
              <a:spcAft>
                <a:spcPts val="0"/>
              </a:spcAft>
              <a:buSzPts val="1120"/>
              <a:buNone/>
              <a:defRPr sz="1400">
                <a:solidFill>
                  <a:schemeClr val="lt1"/>
                </a:solidFill>
              </a:defRPr>
            </a:lvl6pPr>
            <a:lvl7pPr indent="-228600" lvl="6" marL="3200400" algn="l">
              <a:spcBef>
                <a:spcPts val="600"/>
              </a:spcBef>
              <a:spcAft>
                <a:spcPts val="0"/>
              </a:spcAft>
              <a:buSzPts val="1120"/>
              <a:buNone/>
              <a:defRPr sz="1400">
                <a:solidFill>
                  <a:schemeClr val="lt1"/>
                </a:solidFill>
              </a:defRPr>
            </a:lvl7pPr>
            <a:lvl8pPr indent="-228600" lvl="7" marL="3657600" algn="l">
              <a:spcBef>
                <a:spcPts val="600"/>
              </a:spcBef>
              <a:spcAft>
                <a:spcPts val="0"/>
              </a:spcAft>
              <a:buSzPts val="1120"/>
              <a:buNone/>
              <a:defRPr sz="1400">
                <a:solidFill>
                  <a:schemeClr val="lt1"/>
                </a:solidFill>
              </a:defRPr>
            </a:lvl8pPr>
            <a:lvl9pPr indent="-228600" lvl="8" marL="4114800" algn="l">
              <a:spcBef>
                <a:spcPts val="600"/>
              </a:spcBef>
              <a:spcAft>
                <a:spcPts val="600"/>
              </a:spcAft>
              <a:buSzPts val="1120"/>
              <a:buNone/>
              <a:defRPr sz="1400">
                <a:solidFill>
                  <a:schemeClr val="lt1"/>
                </a:solidFill>
              </a:defRPr>
            </a:lvl9pPr>
          </a:lstStyle>
          <a:p/>
        </p:txBody>
      </p:sp>
      <p:sp>
        <p:nvSpPr>
          <p:cNvPr id="111" name="Google Shape;111;p33"/>
          <p:cNvSpPr txBox="1"/>
          <p:nvPr>
            <p:ph idx="10" type="dt"/>
          </p:nvPr>
        </p:nvSpPr>
        <p:spPr>
          <a:xfrm>
            <a:off x="9904412" y="6172200"/>
            <a:ext cx="1600200"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2" name="Google Shape;112;p33"/>
          <p:cNvSpPr txBox="1"/>
          <p:nvPr>
            <p:ph idx="11" type="ftr"/>
          </p:nvPr>
        </p:nvSpPr>
        <p:spPr>
          <a:xfrm>
            <a:off x="684212" y="6172200"/>
            <a:ext cx="75438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3" name="Google Shape;113;p33"/>
          <p:cNvSpPr txBox="1"/>
          <p:nvPr>
            <p:ph idx="12" type="sldNum"/>
          </p:nvPr>
        </p:nvSpPr>
        <p:spPr>
          <a:xfrm>
            <a:off x="10363200" y="5578475"/>
            <a:ext cx="1142245" cy="6699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zh-TW"/>
              <a:t>‹#›</a:t>
            </a:fld>
            <a:endParaRPr/>
          </a:p>
        </p:txBody>
      </p:sp>
      <p:sp>
        <p:nvSpPr>
          <p:cNvPr id="114" name="Google Shape;114;p33"/>
          <p:cNvSpPr txBox="1"/>
          <p:nvPr/>
        </p:nvSpPr>
        <p:spPr>
          <a:xfrm>
            <a:off x="531812" y="812222"/>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zh-TW" sz="8000">
                <a:solidFill>
                  <a:schemeClr val="lt1"/>
                </a:solidFill>
                <a:latin typeface="Century Gothic"/>
                <a:ea typeface="Century Gothic"/>
                <a:cs typeface="Century Gothic"/>
                <a:sym typeface="Century Gothic"/>
              </a:rPr>
              <a:t>“</a:t>
            </a:r>
            <a:endParaRPr/>
          </a:p>
        </p:txBody>
      </p:sp>
      <p:sp>
        <p:nvSpPr>
          <p:cNvPr id="115" name="Google Shape;115;p33"/>
          <p:cNvSpPr txBox="1"/>
          <p:nvPr/>
        </p:nvSpPr>
        <p:spPr>
          <a:xfrm>
            <a:off x="10285412" y="2768601"/>
            <a:ext cx="609600" cy="584776"/>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lang="zh-TW" sz="8000">
                <a:solidFill>
                  <a:schemeClr val="lt1"/>
                </a:solidFill>
                <a:latin typeface="Century Gothic"/>
                <a:ea typeface="Century Gothic"/>
                <a:cs typeface="Century Gothic"/>
                <a:sym typeface="Century Gothic"/>
              </a:rPr>
              <a:t>”</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是非題">
  <p:cSld name="是非題">
    <p:spTree>
      <p:nvGrpSpPr>
        <p:cNvPr id="116" name="Shape 116"/>
        <p:cNvGrpSpPr/>
        <p:nvPr/>
      </p:nvGrpSpPr>
      <p:grpSpPr>
        <a:xfrm>
          <a:off x="0" y="0"/>
          <a:ext cx="0" cy="0"/>
          <a:chOff x="0" y="0"/>
          <a:chExt cx="0" cy="0"/>
        </a:xfrm>
      </p:grpSpPr>
      <p:sp>
        <p:nvSpPr>
          <p:cNvPr id="117" name="Google Shape;117;p34"/>
          <p:cNvSpPr txBox="1"/>
          <p:nvPr>
            <p:ph type="title"/>
          </p:nvPr>
        </p:nvSpPr>
        <p:spPr>
          <a:xfrm>
            <a:off x="684213" y="685800"/>
            <a:ext cx="10058400" cy="27432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3600"/>
              <a:buFont typeface="Century Gothic"/>
              <a:buNone/>
              <a:defRPr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8" name="Google Shape;118;p34"/>
          <p:cNvSpPr txBox="1"/>
          <p:nvPr>
            <p:ph idx="1" type="body"/>
          </p:nvPr>
        </p:nvSpPr>
        <p:spPr>
          <a:xfrm>
            <a:off x="684212" y="3928534"/>
            <a:ext cx="8534400" cy="838200"/>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SzPts val="1920"/>
              <a:buNone/>
              <a:defRPr b="0" sz="2400" cap="none">
                <a:solidFill>
                  <a:schemeClr val="lt1"/>
                </a:solidFill>
              </a:defRPr>
            </a:lvl1pPr>
            <a:lvl2pPr indent="-320040" lvl="1" marL="914400" algn="l">
              <a:spcBef>
                <a:spcPts val="600"/>
              </a:spcBef>
              <a:spcAft>
                <a:spcPts val="0"/>
              </a:spcAft>
              <a:buSzPts val="1440"/>
              <a:buChar char="▶"/>
              <a:defRPr/>
            </a:lvl2pPr>
            <a:lvl3pPr indent="-320039" lvl="2" marL="1371600" algn="l">
              <a:spcBef>
                <a:spcPts val="600"/>
              </a:spcBef>
              <a:spcAft>
                <a:spcPts val="0"/>
              </a:spcAft>
              <a:buSzPts val="1440"/>
              <a:buChar char="▶"/>
              <a:defRPr/>
            </a:lvl3pPr>
            <a:lvl4pPr indent="-320039" lvl="3" marL="1828800" algn="l">
              <a:spcBef>
                <a:spcPts val="600"/>
              </a:spcBef>
              <a:spcAft>
                <a:spcPts val="0"/>
              </a:spcAft>
              <a:buSzPts val="1440"/>
              <a:buChar char="▶"/>
              <a:defRPr/>
            </a:lvl4pPr>
            <a:lvl5pPr indent="-320039" lvl="4" marL="2286000" algn="l">
              <a:spcBef>
                <a:spcPts val="600"/>
              </a:spcBef>
              <a:spcAft>
                <a:spcPts val="0"/>
              </a:spcAft>
              <a:buSzPts val="1440"/>
              <a:buChar char="▶"/>
              <a:defRPr/>
            </a:lvl5pPr>
            <a:lvl6pPr indent="-320039" lvl="5" marL="2743200" algn="l">
              <a:spcBef>
                <a:spcPts val="600"/>
              </a:spcBef>
              <a:spcAft>
                <a:spcPts val="0"/>
              </a:spcAft>
              <a:buSzPts val="1440"/>
              <a:buChar char="▶"/>
              <a:defRPr/>
            </a:lvl6pPr>
            <a:lvl7pPr indent="-320039" lvl="6" marL="3200400" algn="l">
              <a:spcBef>
                <a:spcPts val="600"/>
              </a:spcBef>
              <a:spcAft>
                <a:spcPts val="0"/>
              </a:spcAft>
              <a:buSzPts val="1440"/>
              <a:buChar char="▶"/>
              <a:defRPr/>
            </a:lvl7pPr>
            <a:lvl8pPr indent="-320040" lvl="7" marL="3657600" algn="l">
              <a:spcBef>
                <a:spcPts val="600"/>
              </a:spcBef>
              <a:spcAft>
                <a:spcPts val="0"/>
              </a:spcAft>
              <a:buSzPts val="1440"/>
              <a:buChar char="▶"/>
              <a:defRPr/>
            </a:lvl8pPr>
            <a:lvl9pPr indent="-320040" lvl="8" marL="4114800" algn="l">
              <a:spcBef>
                <a:spcPts val="600"/>
              </a:spcBef>
              <a:spcAft>
                <a:spcPts val="600"/>
              </a:spcAft>
              <a:buSzPts val="1440"/>
              <a:buChar char="▶"/>
              <a:defRPr/>
            </a:lvl9pPr>
          </a:lstStyle>
          <a:p/>
        </p:txBody>
      </p:sp>
      <p:sp>
        <p:nvSpPr>
          <p:cNvPr id="119" name="Google Shape;119;p34"/>
          <p:cNvSpPr txBox="1"/>
          <p:nvPr>
            <p:ph idx="2" type="body"/>
          </p:nvPr>
        </p:nvSpPr>
        <p:spPr>
          <a:xfrm>
            <a:off x="684211" y="4766732"/>
            <a:ext cx="8534401" cy="1227667"/>
          </a:xfrm>
          <a:prstGeom prst="rect">
            <a:avLst/>
          </a:prstGeom>
          <a:noFill/>
          <a:ln>
            <a:noFill/>
          </a:ln>
        </p:spPr>
        <p:txBody>
          <a:bodyPr anchorCtr="0" anchor="t" bIns="45700" lIns="91425" spcFirstLastPara="1" rIns="91425" wrap="square" tIns="45700">
            <a:normAutofit/>
          </a:bodyPr>
          <a:lstStyle>
            <a:lvl1pPr indent="-228600" lvl="0" marL="457200" algn="l">
              <a:spcBef>
                <a:spcPts val="360"/>
              </a:spcBef>
              <a:spcAft>
                <a:spcPts val="0"/>
              </a:spcAft>
              <a:buSzPts val="1440"/>
              <a:buNone/>
              <a:defRPr sz="1800">
                <a:solidFill>
                  <a:srgbClr val="0F486F"/>
                </a:solidFill>
              </a:defRPr>
            </a:lvl1pPr>
            <a:lvl2pPr indent="-228600" lvl="1" marL="914400" algn="l">
              <a:spcBef>
                <a:spcPts val="600"/>
              </a:spcBef>
              <a:spcAft>
                <a:spcPts val="0"/>
              </a:spcAft>
              <a:buSzPts val="1440"/>
              <a:buNone/>
              <a:defRPr sz="1800">
                <a:solidFill>
                  <a:schemeClr val="lt1"/>
                </a:solidFill>
              </a:defRPr>
            </a:lvl2pPr>
            <a:lvl3pPr indent="-228600" lvl="2" marL="1371600" algn="l">
              <a:spcBef>
                <a:spcPts val="600"/>
              </a:spcBef>
              <a:spcAft>
                <a:spcPts val="0"/>
              </a:spcAft>
              <a:buSzPts val="1280"/>
              <a:buNone/>
              <a:defRPr sz="1600">
                <a:solidFill>
                  <a:schemeClr val="lt1"/>
                </a:solidFill>
              </a:defRPr>
            </a:lvl3pPr>
            <a:lvl4pPr indent="-228600" lvl="3" marL="1828800" algn="l">
              <a:spcBef>
                <a:spcPts val="600"/>
              </a:spcBef>
              <a:spcAft>
                <a:spcPts val="0"/>
              </a:spcAft>
              <a:buSzPts val="1120"/>
              <a:buNone/>
              <a:defRPr sz="1400">
                <a:solidFill>
                  <a:schemeClr val="lt1"/>
                </a:solidFill>
              </a:defRPr>
            </a:lvl4pPr>
            <a:lvl5pPr indent="-228600" lvl="4" marL="2286000" algn="l">
              <a:spcBef>
                <a:spcPts val="600"/>
              </a:spcBef>
              <a:spcAft>
                <a:spcPts val="0"/>
              </a:spcAft>
              <a:buSzPts val="1120"/>
              <a:buNone/>
              <a:defRPr sz="1400">
                <a:solidFill>
                  <a:schemeClr val="lt1"/>
                </a:solidFill>
              </a:defRPr>
            </a:lvl5pPr>
            <a:lvl6pPr indent="-228600" lvl="5" marL="2743200" algn="l">
              <a:spcBef>
                <a:spcPts val="600"/>
              </a:spcBef>
              <a:spcAft>
                <a:spcPts val="0"/>
              </a:spcAft>
              <a:buSzPts val="1120"/>
              <a:buNone/>
              <a:defRPr sz="1400">
                <a:solidFill>
                  <a:schemeClr val="lt1"/>
                </a:solidFill>
              </a:defRPr>
            </a:lvl6pPr>
            <a:lvl7pPr indent="-228600" lvl="6" marL="3200400" algn="l">
              <a:spcBef>
                <a:spcPts val="600"/>
              </a:spcBef>
              <a:spcAft>
                <a:spcPts val="0"/>
              </a:spcAft>
              <a:buSzPts val="1120"/>
              <a:buNone/>
              <a:defRPr sz="1400">
                <a:solidFill>
                  <a:schemeClr val="lt1"/>
                </a:solidFill>
              </a:defRPr>
            </a:lvl7pPr>
            <a:lvl8pPr indent="-228600" lvl="7" marL="3657600" algn="l">
              <a:spcBef>
                <a:spcPts val="600"/>
              </a:spcBef>
              <a:spcAft>
                <a:spcPts val="0"/>
              </a:spcAft>
              <a:buSzPts val="1120"/>
              <a:buNone/>
              <a:defRPr sz="1400">
                <a:solidFill>
                  <a:schemeClr val="lt1"/>
                </a:solidFill>
              </a:defRPr>
            </a:lvl8pPr>
            <a:lvl9pPr indent="-228600" lvl="8" marL="4114800" algn="l">
              <a:spcBef>
                <a:spcPts val="600"/>
              </a:spcBef>
              <a:spcAft>
                <a:spcPts val="600"/>
              </a:spcAft>
              <a:buSzPts val="1120"/>
              <a:buNone/>
              <a:defRPr sz="1400">
                <a:solidFill>
                  <a:schemeClr val="lt1"/>
                </a:solidFill>
              </a:defRPr>
            </a:lvl9pPr>
          </a:lstStyle>
          <a:p/>
        </p:txBody>
      </p:sp>
      <p:sp>
        <p:nvSpPr>
          <p:cNvPr id="120" name="Google Shape;120;p34"/>
          <p:cNvSpPr txBox="1"/>
          <p:nvPr>
            <p:ph idx="10" type="dt"/>
          </p:nvPr>
        </p:nvSpPr>
        <p:spPr>
          <a:xfrm>
            <a:off x="9904412" y="6172200"/>
            <a:ext cx="1600200"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1" name="Google Shape;121;p34"/>
          <p:cNvSpPr txBox="1"/>
          <p:nvPr>
            <p:ph idx="11" type="ftr"/>
          </p:nvPr>
        </p:nvSpPr>
        <p:spPr>
          <a:xfrm>
            <a:off x="684212" y="6172200"/>
            <a:ext cx="75438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2" name="Google Shape;122;p34"/>
          <p:cNvSpPr txBox="1"/>
          <p:nvPr>
            <p:ph idx="12" type="sldNum"/>
          </p:nvPr>
        </p:nvSpPr>
        <p:spPr>
          <a:xfrm>
            <a:off x="10363200" y="5578475"/>
            <a:ext cx="1142245" cy="6699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標題及直排文字" type="vertTx">
  <p:cSld name="VERTICAL_TEXT">
    <p:spTree>
      <p:nvGrpSpPr>
        <p:cNvPr id="123" name="Shape 123"/>
        <p:cNvGrpSpPr/>
        <p:nvPr/>
      </p:nvGrpSpPr>
      <p:grpSpPr>
        <a:xfrm>
          <a:off x="0" y="0"/>
          <a:ext cx="0" cy="0"/>
          <a:chOff x="0" y="0"/>
          <a:chExt cx="0" cy="0"/>
        </a:xfrm>
      </p:grpSpPr>
      <p:sp>
        <p:nvSpPr>
          <p:cNvPr id="124" name="Google Shape;124;p35"/>
          <p:cNvSpPr txBox="1"/>
          <p:nvPr>
            <p:ph type="title"/>
          </p:nvPr>
        </p:nvSpPr>
        <p:spPr>
          <a:xfrm>
            <a:off x="684212" y="4487332"/>
            <a:ext cx="8534400" cy="1507067"/>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3600"/>
              <a:buFont typeface="Century Gothic"/>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5" name="Google Shape;125;p35"/>
          <p:cNvSpPr txBox="1"/>
          <p:nvPr>
            <p:ph idx="1" type="body"/>
          </p:nvPr>
        </p:nvSpPr>
        <p:spPr>
          <a:xfrm rot="5400000">
            <a:off x="3143778" y="-1773766"/>
            <a:ext cx="3615267" cy="8534400"/>
          </a:xfrm>
          <a:prstGeom prst="rect">
            <a:avLst/>
          </a:prstGeom>
          <a:noFill/>
          <a:ln>
            <a:noFill/>
          </a:ln>
        </p:spPr>
        <p:txBody>
          <a:bodyPr anchorCtr="0" anchor="t" bIns="45700" lIns="91425" spcFirstLastPara="1" rIns="91425" wrap="square" tIns="45700">
            <a:normAutofit/>
          </a:bodyPr>
          <a:lstStyle>
            <a:lvl1pPr indent="-320040" lvl="0" marL="457200" algn="l">
              <a:spcBef>
                <a:spcPts val="360"/>
              </a:spcBef>
              <a:spcAft>
                <a:spcPts val="0"/>
              </a:spcAft>
              <a:buSzPts val="1440"/>
              <a:buChar char="▶"/>
              <a:defRPr/>
            </a:lvl1pPr>
            <a:lvl2pPr indent="-320040" lvl="1" marL="914400" algn="l">
              <a:spcBef>
                <a:spcPts val="600"/>
              </a:spcBef>
              <a:spcAft>
                <a:spcPts val="0"/>
              </a:spcAft>
              <a:buSzPts val="1440"/>
              <a:buChar char="▶"/>
              <a:defRPr/>
            </a:lvl2pPr>
            <a:lvl3pPr indent="-320039" lvl="2" marL="1371600" algn="l">
              <a:spcBef>
                <a:spcPts val="600"/>
              </a:spcBef>
              <a:spcAft>
                <a:spcPts val="0"/>
              </a:spcAft>
              <a:buSzPts val="1440"/>
              <a:buChar char="▶"/>
              <a:defRPr/>
            </a:lvl3pPr>
            <a:lvl4pPr indent="-320039" lvl="3" marL="1828800" algn="l">
              <a:spcBef>
                <a:spcPts val="600"/>
              </a:spcBef>
              <a:spcAft>
                <a:spcPts val="0"/>
              </a:spcAft>
              <a:buSzPts val="1440"/>
              <a:buChar char="▶"/>
              <a:defRPr/>
            </a:lvl4pPr>
            <a:lvl5pPr indent="-320039" lvl="4" marL="2286000" algn="l">
              <a:spcBef>
                <a:spcPts val="600"/>
              </a:spcBef>
              <a:spcAft>
                <a:spcPts val="0"/>
              </a:spcAft>
              <a:buSzPts val="1440"/>
              <a:buChar char="▶"/>
              <a:defRPr/>
            </a:lvl5pPr>
            <a:lvl6pPr indent="-320039" lvl="5" marL="2743200" algn="l">
              <a:spcBef>
                <a:spcPts val="600"/>
              </a:spcBef>
              <a:spcAft>
                <a:spcPts val="0"/>
              </a:spcAft>
              <a:buSzPts val="1440"/>
              <a:buChar char="▶"/>
              <a:defRPr/>
            </a:lvl6pPr>
            <a:lvl7pPr indent="-320039" lvl="6" marL="3200400" algn="l">
              <a:spcBef>
                <a:spcPts val="600"/>
              </a:spcBef>
              <a:spcAft>
                <a:spcPts val="0"/>
              </a:spcAft>
              <a:buSzPts val="1440"/>
              <a:buChar char="▶"/>
              <a:defRPr/>
            </a:lvl7pPr>
            <a:lvl8pPr indent="-320040" lvl="7" marL="3657600" algn="l">
              <a:spcBef>
                <a:spcPts val="600"/>
              </a:spcBef>
              <a:spcAft>
                <a:spcPts val="0"/>
              </a:spcAft>
              <a:buSzPts val="1440"/>
              <a:buChar char="▶"/>
              <a:defRPr/>
            </a:lvl8pPr>
            <a:lvl9pPr indent="-320040" lvl="8" marL="4114800" algn="l">
              <a:spcBef>
                <a:spcPts val="600"/>
              </a:spcBef>
              <a:spcAft>
                <a:spcPts val="600"/>
              </a:spcAft>
              <a:buSzPts val="1440"/>
              <a:buChar char="▶"/>
              <a:defRPr/>
            </a:lvl9pPr>
          </a:lstStyle>
          <a:p/>
        </p:txBody>
      </p:sp>
      <p:sp>
        <p:nvSpPr>
          <p:cNvPr id="126" name="Google Shape;126;p35"/>
          <p:cNvSpPr txBox="1"/>
          <p:nvPr>
            <p:ph idx="10" type="dt"/>
          </p:nvPr>
        </p:nvSpPr>
        <p:spPr>
          <a:xfrm>
            <a:off x="9904412" y="6172200"/>
            <a:ext cx="1600200"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7" name="Google Shape;127;p35"/>
          <p:cNvSpPr txBox="1"/>
          <p:nvPr>
            <p:ph idx="11" type="ftr"/>
          </p:nvPr>
        </p:nvSpPr>
        <p:spPr>
          <a:xfrm>
            <a:off x="684212" y="6172200"/>
            <a:ext cx="75438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8" name="Google Shape;128;p35"/>
          <p:cNvSpPr txBox="1"/>
          <p:nvPr>
            <p:ph idx="12" type="sldNum"/>
          </p:nvPr>
        </p:nvSpPr>
        <p:spPr>
          <a:xfrm>
            <a:off x="10363200" y="5578475"/>
            <a:ext cx="1142245" cy="6699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直排標題及文字" type="vertTitleAndTx">
  <p:cSld name="VERTICAL_TITLE_AND_VERTICAL_TEXT">
    <p:spTree>
      <p:nvGrpSpPr>
        <p:cNvPr id="129" name="Shape 129"/>
        <p:cNvGrpSpPr/>
        <p:nvPr/>
      </p:nvGrpSpPr>
      <p:grpSpPr>
        <a:xfrm>
          <a:off x="0" y="0"/>
          <a:ext cx="0" cy="0"/>
          <a:chOff x="0" y="0"/>
          <a:chExt cx="0" cy="0"/>
        </a:xfrm>
      </p:grpSpPr>
      <p:sp>
        <p:nvSpPr>
          <p:cNvPr id="130" name="Google Shape;130;p36"/>
          <p:cNvSpPr txBox="1"/>
          <p:nvPr>
            <p:ph type="title"/>
          </p:nvPr>
        </p:nvSpPr>
        <p:spPr>
          <a:xfrm rot="5400000">
            <a:off x="7427912" y="1943100"/>
            <a:ext cx="4572000" cy="20574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1" name="Google Shape;131;p36"/>
          <p:cNvSpPr txBox="1"/>
          <p:nvPr>
            <p:ph idx="1" type="body"/>
          </p:nvPr>
        </p:nvSpPr>
        <p:spPr>
          <a:xfrm rot="5400000">
            <a:off x="1943100" y="-571500"/>
            <a:ext cx="5308600" cy="7823200"/>
          </a:xfrm>
          <a:prstGeom prst="rect">
            <a:avLst/>
          </a:prstGeom>
          <a:noFill/>
          <a:ln>
            <a:noFill/>
          </a:ln>
        </p:spPr>
        <p:txBody>
          <a:bodyPr anchorCtr="0" anchor="t" bIns="45700" lIns="91425" spcFirstLastPara="1" rIns="91425" wrap="square" tIns="45700">
            <a:normAutofit/>
          </a:bodyPr>
          <a:lstStyle>
            <a:lvl1pPr indent="-320040" lvl="0" marL="457200" algn="l">
              <a:spcBef>
                <a:spcPts val="360"/>
              </a:spcBef>
              <a:spcAft>
                <a:spcPts val="0"/>
              </a:spcAft>
              <a:buSzPts val="1440"/>
              <a:buChar char="▶"/>
              <a:defRPr/>
            </a:lvl1pPr>
            <a:lvl2pPr indent="-320040" lvl="1" marL="914400" algn="l">
              <a:spcBef>
                <a:spcPts val="600"/>
              </a:spcBef>
              <a:spcAft>
                <a:spcPts val="0"/>
              </a:spcAft>
              <a:buSzPts val="1440"/>
              <a:buChar char="▶"/>
              <a:defRPr/>
            </a:lvl2pPr>
            <a:lvl3pPr indent="-320039" lvl="2" marL="1371600" algn="l">
              <a:spcBef>
                <a:spcPts val="600"/>
              </a:spcBef>
              <a:spcAft>
                <a:spcPts val="0"/>
              </a:spcAft>
              <a:buSzPts val="1440"/>
              <a:buChar char="▶"/>
              <a:defRPr/>
            </a:lvl3pPr>
            <a:lvl4pPr indent="-320039" lvl="3" marL="1828800" algn="l">
              <a:spcBef>
                <a:spcPts val="600"/>
              </a:spcBef>
              <a:spcAft>
                <a:spcPts val="0"/>
              </a:spcAft>
              <a:buSzPts val="1440"/>
              <a:buChar char="▶"/>
              <a:defRPr/>
            </a:lvl4pPr>
            <a:lvl5pPr indent="-320039" lvl="4" marL="2286000" algn="l">
              <a:spcBef>
                <a:spcPts val="600"/>
              </a:spcBef>
              <a:spcAft>
                <a:spcPts val="0"/>
              </a:spcAft>
              <a:buSzPts val="1440"/>
              <a:buChar char="▶"/>
              <a:defRPr/>
            </a:lvl5pPr>
            <a:lvl6pPr indent="-320039" lvl="5" marL="2743200" algn="l">
              <a:spcBef>
                <a:spcPts val="600"/>
              </a:spcBef>
              <a:spcAft>
                <a:spcPts val="0"/>
              </a:spcAft>
              <a:buSzPts val="1440"/>
              <a:buChar char="▶"/>
              <a:defRPr/>
            </a:lvl6pPr>
            <a:lvl7pPr indent="-320039" lvl="6" marL="3200400" algn="l">
              <a:spcBef>
                <a:spcPts val="600"/>
              </a:spcBef>
              <a:spcAft>
                <a:spcPts val="0"/>
              </a:spcAft>
              <a:buSzPts val="1440"/>
              <a:buChar char="▶"/>
              <a:defRPr/>
            </a:lvl7pPr>
            <a:lvl8pPr indent="-320040" lvl="7" marL="3657600" algn="l">
              <a:spcBef>
                <a:spcPts val="600"/>
              </a:spcBef>
              <a:spcAft>
                <a:spcPts val="0"/>
              </a:spcAft>
              <a:buSzPts val="1440"/>
              <a:buChar char="▶"/>
              <a:defRPr/>
            </a:lvl8pPr>
            <a:lvl9pPr indent="-320040" lvl="8" marL="4114800" algn="l">
              <a:spcBef>
                <a:spcPts val="600"/>
              </a:spcBef>
              <a:spcAft>
                <a:spcPts val="600"/>
              </a:spcAft>
              <a:buSzPts val="1440"/>
              <a:buChar char="▶"/>
              <a:defRPr/>
            </a:lvl9pPr>
          </a:lstStyle>
          <a:p/>
        </p:txBody>
      </p:sp>
      <p:sp>
        <p:nvSpPr>
          <p:cNvPr id="132" name="Google Shape;132;p36"/>
          <p:cNvSpPr txBox="1"/>
          <p:nvPr>
            <p:ph idx="10" type="dt"/>
          </p:nvPr>
        </p:nvSpPr>
        <p:spPr>
          <a:xfrm>
            <a:off x="9904412" y="6172200"/>
            <a:ext cx="1600200"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3" name="Google Shape;133;p36"/>
          <p:cNvSpPr txBox="1"/>
          <p:nvPr>
            <p:ph idx="11" type="ftr"/>
          </p:nvPr>
        </p:nvSpPr>
        <p:spPr>
          <a:xfrm>
            <a:off x="684212" y="6172200"/>
            <a:ext cx="75438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4" name="Google Shape;134;p36"/>
          <p:cNvSpPr txBox="1"/>
          <p:nvPr>
            <p:ph idx="12" type="sldNum"/>
          </p:nvPr>
        </p:nvSpPr>
        <p:spPr>
          <a:xfrm>
            <a:off x="10363200" y="5578475"/>
            <a:ext cx="1142245" cy="6699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標題及物件" type="obj">
  <p:cSld name="OBJECT">
    <p:spTree>
      <p:nvGrpSpPr>
        <p:cNvPr id="28" name="Shape 28"/>
        <p:cNvGrpSpPr/>
        <p:nvPr/>
      </p:nvGrpSpPr>
      <p:grpSpPr>
        <a:xfrm>
          <a:off x="0" y="0"/>
          <a:ext cx="0" cy="0"/>
          <a:chOff x="0" y="0"/>
          <a:chExt cx="0" cy="0"/>
        </a:xfrm>
      </p:grpSpPr>
      <p:sp>
        <p:nvSpPr>
          <p:cNvPr id="29" name="Google Shape;29;p21"/>
          <p:cNvSpPr txBox="1"/>
          <p:nvPr>
            <p:ph type="title"/>
          </p:nvPr>
        </p:nvSpPr>
        <p:spPr>
          <a:xfrm>
            <a:off x="684212" y="4487332"/>
            <a:ext cx="8534400" cy="1507067"/>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21"/>
          <p:cNvSpPr txBox="1"/>
          <p:nvPr>
            <p:ph idx="1" type="body"/>
          </p:nvPr>
        </p:nvSpPr>
        <p:spPr>
          <a:xfrm>
            <a:off x="684212" y="685800"/>
            <a:ext cx="8534400" cy="3615267"/>
          </a:xfrm>
          <a:prstGeom prst="rect">
            <a:avLst/>
          </a:prstGeom>
          <a:noFill/>
          <a:ln>
            <a:noFill/>
          </a:ln>
        </p:spPr>
        <p:txBody>
          <a:bodyPr anchorCtr="0" anchor="ctr" bIns="45700" lIns="91425" spcFirstLastPara="1" rIns="91425" wrap="square" tIns="45700">
            <a:normAutofit/>
          </a:bodyPr>
          <a:lstStyle>
            <a:lvl1pPr indent="-320040" lvl="0" marL="457200" algn="l">
              <a:spcBef>
                <a:spcPts val="360"/>
              </a:spcBef>
              <a:spcAft>
                <a:spcPts val="0"/>
              </a:spcAft>
              <a:buSzPts val="1440"/>
              <a:buChar char="▶"/>
              <a:defRPr/>
            </a:lvl1pPr>
            <a:lvl2pPr indent="-320040" lvl="1" marL="914400" algn="l">
              <a:spcBef>
                <a:spcPts val="600"/>
              </a:spcBef>
              <a:spcAft>
                <a:spcPts val="0"/>
              </a:spcAft>
              <a:buSzPts val="1440"/>
              <a:buChar char="▶"/>
              <a:defRPr/>
            </a:lvl2pPr>
            <a:lvl3pPr indent="-320039" lvl="2" marL="1371600" algn="l">
              <a:spcBef>
                <a:spcPts val="600"/>
              </a:spcBef>
              <a:spcAft>
                <a:spcPts val="0"/>
              </a:spcAft>
              <a:buSzPts val="1440"/>
              <a:buChar char="▶"/>
              <a:defRPr/>
            </a:lvl3pPr>
            <a:lvl4pPr indent="-320039" lvl="3" marL="1828800" algn="l">
              <a:spcBef>
                <a:spcPts val="600"/>
              </a:spcBef>
              <a:spcAft>
                <a:spcPts val="0"/>
              </a:spcAft>
              <a:buSzPts val="1440"/>
              <a:buChar char="▶"/>
              <a:defRPr/>
            </a:lvl4pPr>
            <a:lvl5pPr indent="-320039" lvl="4" marL="2286000" algn="l">
              <a:spcBef>
                <a:spcPts val="600"/>
              </a:spcBef>
              <a:spcAft>
                <a:spcPts val="0"/>
              </a:spcAft>
              <a:buSzPts val="1440"/>
              <a:buChar char="▶"/>
              <a:defRPr/>
            </a:lvl5pPr>
            <a:lvl6pPr indent="-320039" lvl="5" marL="2743200" algn="l">
              <a:spcBef>
                <a:spcPts val="600"/>
              </a:spcBef>
              <a:spcAft>
                <a:spcPts val="0"/>
              </a:spcAft>
              <a:buSzPts val="1440"/>
              <a:buChar char="▶"/>
              <a:defRPr/>
            </a:lvl6pPr>
            <a:lvl7pPr indent="-320039" lvl="6" marL="3200400" algn="l">
              <a:spcBef>
                <a:spcPts val="600"/>
              </a:spcBef>
              <a:spcAft>
                <a:spcPts val="0"/>
              </a:spcAft>
              <a:buSzPts val="1440"/>
              <a:buChar char="▶"/>
              <a:defRPr/>
            </a:lvl7pPr>
            <a:lvl8pPr indent="-320040" lvl="7" marL="3657600" algn="l">
              <a:spcBef>
                <a:spcPts val="600"/>
              </a:spcBef>
              <a:spcAft>
                <a:spcPts val="0"/>
              </a:spcAft>
              <a:buSzPts val="1440"/>
              <a:buChar char="▶"/>
              <a:defRPr/>
            </a:lvl8pPr>
            <a:lvl9pPr indent="-320040" lvl="8" marL="4114800" algn="l">
              <a:spcBef>
                <a:spcPts val="600"/>
              </a:spcBef>
              <a:spcAft>
                <a:spcPts val="600"/>
              </a:spcAft>
              <a:buSzPts val="1440"/>
              <a:buChar char="▶"/>
              <a:defRPr/>
            </a:lvl9pPr>
          </a:lstStyle>
          <a:p/>
        </p:txBody>
      </p:sp>
      <p:sp>
        <p:nvSpPr>
          <p:cNvPr id="31" name="Google Shape;31;p21"/>
          <p:cNvSpPr txBox="1"/>
          <p:nvPr>
            <p:ph idx="10" type="dt"/>
          </p:nvPr>
        </p:nvSpPr>
        <p:spPr>
          <a:xfrm>
            <a:off x="9904412" y="6172200"/>
            <a:ext cx="1600200"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21"/>
          <p:cNvSpPr txBox="1"/>
          <p:nvPr>
            <p:ph idx="11" type="ftr"/>
          </p:nvPr>
        </p:nvSpPr>
        <p:spPr>
          <a:xfrm>
            <a:off x="684212" y="6172200"/>
            <a:ext cx="75438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21"/>
          <p:cNvSpPr txBox="1"/>
          <p:nvPr>
            <p:ph idx="12" type="sldNum"/>
          </p:nvPr>
        </p:nvSpPr>
        <p:spPr>
          <a:xfrm>
            <a:off x="10363200" y="5578475"/>
            <a:ext cx="1142245" cy="6699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章節標題" type="secHead">
  <p:cSld name="SECTION_HEADER">
    <p:spTree>
      <p:nvGrpSpPr>
        <p:cNvPr id="34" name="Shape 34"/>
        <p:cNvGrpSpPr/>
        <p:nvPr/>
      </p:nvGrpSpPr>
      <p:grpSpPr>
        <a:xfrm>
          <a:off x="0" y="0"/>
          <a:ext cx="0" cy="0"/>
          <a:chOff x="0" y="0"/>
          <a:chExt cx="0" cy="0"/>
        </a:xfrm>
      </p:grpSpPr>
      <p:sp>
        <p:nvSpPr>
          <p:cNvPr id="35" name="Google Shape;35;p22"/>
          <p:cNvSpPr txBox="1"/>
          <p:nvPr>
            <p:ph type="title"/>
          </p:nvPr>
        </p:nvSpPr>
        <p:spPr>
          <a:xfrm>
            <a:off x="684211" y="2006600"/>
            <a:ext cx="8534401" cy="22816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lt1"/>
              </a:buClr>
              <a:buSzPts val="3600"/>
              <a:buFont typeface="Century Gothic"/>
              <a:buNone/>
              <a:defRPr b="0" sz="36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22"/>
          <p:cNvSpPr txBox="1"/>
          <p:nvPr>
            <p:ph idx="1" type="body"/>
          </p:nvPr>
        </p:nvSpPr>
        <p:spPr>
          <a:xfrm>
            <a:off x="684213" y="4495800"/>
            <a:ext cx="8534400" cy="1498600"/>
          </a:xfrm>
          <a:prstGeom prst="rect">
            <a:avLst/>
          </a:prstGeom>
          <a:noFill/>
          <a:ln>
            <a:noFill/>
          </a:ln>
        </p:spPr>
        <p:txBody>
          <a:bodyPr anchorCtr="0" anchor="t" bIns="45700" lIns="91425" spcFirstLastPara="1" rIns="91425" wrap="square" tIns="45700">
            <a:normAutofit/>
          </a:bodyPr>
          <a:lstStyle>
            <a:lvl1pPr indent="-228600" lvl="0" marL="457200" algn="l">
              <a:spcBef>
                <a:spcPts val="360"/>
              </a:spcBef>
              <a:spcAft>
                <a:spcPts val="0"/>
              </a:spcAft>
              <a:buSzPts val="1440"/>
              <a:buNone/>
              <a:defRPr sz="1800">
                <a:solidFill>
                  <a:srgbClr val="0F486F"/>
                </a:solidFill>
              </a:defRPr>
            </a:lvl1pPr>
            <a:lvl2pPr indent="-228600" lvl="1" marL="914400" algn="l">
              <a:spcBef>
                <a:spcPts val="600"/>
              </a:spcBef>
              <a:spcAft>
                <a:spcPts val="0"/>
              </a:spcAft>
              <a:buSzPts val="1440"/>
              <a:buNone/>
              <a:defRPr sz="1800">
                <a:solidFill>
                  <a:schemeClr val="lt1"/>
                </a:solidFill>
              </a:defRPr>
            </a:lvl2pPr>
            <a:lvl3pPr indent="-228600" lvl="2" marL="1371600" algn="l">
              <a:spcBef>
                <a:spcPts val="600"/>
              </a:spcBef>
              <a:spcAft>
                <a:spcPts val="0"/>
              </a:spcAft>
              <a:buSzPts val="1280"/>
              <a:buNone/>
              <a:defRPr sz="1600">
                <a:solidFill>
                  <a:schemeClr val="lt1"/>
                </a:solidFill>
              </a:defRPr>
            </a:lvl3pPr>
            <a:lvl4pPr indent="-228600" lvl="3" marL="1828800" algn="l">
              <a:spcBef>
                <a:spcPts val="600"/>
              </a:spcBef>
              <a:spcAft>
                <a:spcPts val="0"/>
              </a:spcAft>
              <a:buSzPts val="1120"/>
              <a:buNone/>
              <a:defRPr sz="1400">
                <a:solidFill>
                  <a:schemeClr val="lt1"/>
                </a:solidFill>
              </a:defRPr>
            </a:lvl4pPr>
            <a:lvl5pPr indent="-228600" lvl="4" marL="2286000" algn="l">
              <a:spcBef>
                <a:spcPts val="600"/>
              </a:spcBef>
              <a:spcAft>
                <a:spcPts val="0"/>
              </a:spcAft>
              <a:buSzPts val="1120"/>
              <a:buNone/>
              <a:defRPr sz="1400">
                <a:solidFill>
                  <a:schemeClr val="lt1"/>
                </a:solidFill>
              </a:defRPr>
            </a:lvl5pPr>
            <a:lvl6pPr indent="-228600" lvl="5" marL="2743200" algn="l">
              <a:spcBef>
                <a:spcPts val="600"/>
              </a:spcBef>
              <a:spcAft>
                <a:spcPts val="0"/>
              </a:spcAft>
              <a:buSzPts val="1120"/>
              <a:buNone/>
              <a:defRPr sz="1400">
                <a:solidFill>
                  <a:schemeClr val="lt1"/>
                </a:solidFill>
              </a:defRPr>
            </a:lvl6pPr>
            <a:lvl7pPr indent="-228600" lvl="6" marL="3200400" algn="l">
              <a:spcBef>
                <a:spcPts val="600"/>
              </a:spcBef>
              <a:spcAft>
                <a:spcPts val="0"/>
              </a:spcAft>
              <a:buSzPts val="1120"/>
              <a:buNone/>
              <a:defRPr sz="1400">
                <a:solidFill>
                  <a:schemeClr val="lt1"/>
                </a:solidFill>
              </a:defRPr>
            </a:lvl7pPr>
            <a:lvl8pPr indent="-228600" lvl="7" marL="3657600" algn="l">
              <a:spcBef>
                <a:spcPts val="600"/>
              </a:spcBef>
              <a:spcAft>
                <a:spcPts val="0"/>
              </a:spcAft>
              <a:buSzPts val="1120"/>
              <a:buNone/>
              <a:defRPr sz="1400">
                <a:solidFill>
                  <a:schemeClr val="lt1"/>
                </a:solidFill>
              </a:defRPr>
            </a:lvl8pPr>
            <a:lvl9pPr indent="-228600" lvl="8" marL="4114800" algn="l">
              <a:spcBef>
                <a:spcPts val="600"/>
              </a:spcBef>
              <a:spcAft>
                <a:spcPts val="600"/>
              </a:spcAft>
              <a:buSzPts val="1120"/>
              <a:buNone/>
              <a:defRPr sz="1400">
                <a:solidFill>
                  <a:schemeClr val="lt1"/>
                </a:solidFill>
              </a:defRPr>
            </a:lvl9pPr>
          </a:lstStyle>
          <a:p/>
        </p:txBody>
      </p:sp>
      <p:sp>
        <p:nvSpPr>
          <p:cNvPr id="37" name="Google Shape;37;p22"/>
          <p:cNvSpPr txBox="1"/>
          <p:nvPr>
            <p:ph idx="10" type="dt"/>
          </p:nvPr>
        </p:nvSpPr>
        <p:spPr>
          <a:xfrm>
            <a:off x="9904412" y="6172200"/>
            <a:ext cx="1600200"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22"/>
          <p:cNvSpPr txBox="1"/>
          <p:nvPr>
            <p:ph idx="11" type="ftr"/>
          </p:nvPr>
        </p:nvSpPr>
        <p:spPr>
          <a:xfrm>
            <a:off x="684212" y="6172200"/>
            <a:ext cx="75438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22"/>
          <p:cNvSpPr txBox="1"/>
          <p:nvPr>
            <p:ph idx="12" type="sldNum"/>
          </p:nvPr>
        </p:nvSpPr>
        <p:spPr>
          <a:xfrm>
            <a:off x="10363200" y="5578475"/>
            <a:ext cx="1142245" cy="6699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兩項物件" type="twoObj">
  <p:cSld name="TWO_OBJECTS">
    <p:spTree>
      <p:nvGrpSpPr>
        <p:cNvPr id="40" name="Shape 40"/>
        <p:cNvGrpSpPr/>
        <p:nvPr/>
      </p:nvGrpSpPr>
      <p:grpSpPr>
        <a:xfrm>
          <a:off x="0" y="0"/>
          <a:ext cx="0" cy="0"/>
          <a:chOff x="0" y="0"/>
          <a:chExt cx="0" cy="0"/>
        </a:xfrm>
      </p:grpSpPr>
      <p:sp>
        <p:nvSpPr>
          <p:cNvPr id="41" name="Google Shape;41;p23"/>
          <p:cNvSpPr txBox="1"/>
          <p:nvPr>
            <p:ph type="title"/>
          </p:nvPr>
        </p:nvSpPr>
        <p:spPr>
          <a:xfrm>
            <a:off x="684212" y="4487332"/>
            <a:ext cx="8534400" cy="1507067"/>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23"/>
          <p:cNvSpPr txBox="1"/>
          <p:nvPr>
            <p:ph idx="1" type="body"/>
          </p:nvPr>
        </p:nvSpPr>
        <p:spPr>
          <a:xfrm>
            <a:off x="684211" y="685800"/>
            <a:ext cx="4937655" cy="3615267"/>
          </a:xfrm>
          <a:prstGeom prst="rect">
            <a:avLst/>
          </a:prstGeom>
          <a:noFill/>
          <a:ln>
            <a:noFill/>
          </a:ln>
        </p:spPr>
        <p:txBody>
          <a:bodyPr anchorCtr="0" anchor="ctr" bIns="45700" lIns="91425" spcFirstLastPara="1" rIns="91425" wrap="square" tIns="45700">
            <a:normAutofit/>
          </a:bodyPr>
          <a:lstStyle>
            <a:lvl1pPr indent="-320040" lvl="0" marL="457200" algn="l">
              <a:spcBef>
                <a:spcPts val="360"/>
              </a:spcBef>
              <a:spcAft>
                <a:spcPts val="0"/>
              </a:spcAft>
              <a:buSzPts val="1440"/>
              <a:buChar char="▶"/>
              <a:defRPr/>
            </a:lvl1pPr>
            <a:lvl2pPr indent="-320040" lvl="1" marL="914400" algn="l">
              <a:spcBef>
                <a:spcPts val="600"/>
              </a:spcBef>
              <a:spcAft>
                <a:spcPts val="0"/>
              </a:spcAft>
              <a:buSzPts val="1440"/>
              <a:buChar char="▶"/>
              <a:defRPr/>
            </a:lvl2pPr>
            <a:lvl3pPr indent="-320039" lvl="2" marL="1371600" algn="l">
              <a:spcBef>
                <a:spcPts val="600"/>
              </a:spcBef>
              <a:spcAft>
                <a:spcPts val="0"/>
              </a:spcAft>
              <a:buSzPts val="1440"/>
              <a:buChar char="▶"/>
              <a:defRPr/>
            </a:lvl3pPr>
            <a:lvl4pPr indent="-320039" lvl="3" marL="1828800" algn="l">
              <a:spcBef>
                <a:spcPts val="600"/>
              </a:spcBef>
              <a:spcAft>
                <a:spcPts val="0"/>
              </a:spcAft>
              <a:buSzPts val="1440"/>
              <a:buChar char="▶"/>
              <a:defRPr/>
            </a:lvl4pPr>
            <a:lvl5pPr indent="-320039" lvl="4" marL="2286000" algn="l">
              <a:spcBef>
                <a:spcPts val="600"/>
              </a:spcBef>
              <a:spcAft>
                <a:spcPts val="0"/>
              </a:spcAft>
              <a:buSzPts val="1440"/>
              <a:buChar char="▶"/>
              <a:defRPr/>
            </a:lvl5pPr>
            <a:lvl6pPr indent="-320039" lvl="5" marL="2743200" algn="l">
              <a:spcBef>
                <a:spcPts val="600"/>
              </a:spcBef>
              <a:spcAft>
                <a:spcPts val="0"/>
              </a:spcAft>
              <a:buSzPts val="1440"/>
              <a:buChar char="▶"/>
              <a:defRPr/>
            </a:lvl6pPr>
            <a:lvl7pPr indent="-320039" lvl="6" marL="3200400" algn="l">
              <a:spcBef>
                <a:spcPts val="600"/>
              </a:spcBef>
              <a:spcAft>
                <a:spcPts val="0"/>
              </a:spcAft>
              <a:buSzPts val="1440"/>
              <a:buChar char="▶"/>
              <a:defRPr/>
            </a:lvl7pPr>
            <a:lvl8pPr indent="-320040" lvl="7" marL="3657600" algn="l">
              <a:spcBef>
                <a:spcPts val="600"/>
              </a:spcBef>
              <a:spcAft>
                <a:spcPts val="0"/>
              </a:spcAft>
              <a:buSzPts val="1440"/>
              <a:buChar char="▶"/>
              <a:defRPr/>
            </a:lvl8pPr>
            <a:lvl9pPr indent="-320040" lvl="8" marL="4114800" algn="l">
              <a:spcBef>
                <a:spcPts val="600"/>
              </a:spcBef>
              <a:spcAft>
                <a:spcPts val="600"/>
              </a:spcAft>
              <a:buSzPts val="1440"/>
              <a:buChar char="▶"/>
              <a:defRPr/>
            </a:lvl9pPr>
          </a:lstStyle>
          <a:p/>
        </p:txBody>
      </p:sp>
      <p:sp>
        <p:nvSpPr>
          <p:cNvPr id="43" name="Google Shape;43;p23"/>
          <p:cNvSpPr txBox="1"/>
          <p:nvPr>
            <p:ph idx="2" type="body"/>
          </p:nvPr>
        </p:nvSpPr>
        <p:spPr>
          <a:xfrm>
            <a:off x="5808133" y="685801"/>
            <a:ext cx="4934479" cy="3615266"/>
          </a:xfrm>
          <a:prstGeom prst="rect">
            <a:avLst/>
          </a:prstGeom>
          <a:noFill/>
          <a:ln>
            <a:noFill/>
          </a:ln>
        </p:spPr>
        <p:txBody>
          <a:bodyPr anchorCtr="0" anchor="ctr" bIns="45700" lIns="91425" spcFirstLastPara="1" rIns="91425" wrap="square" tIns="45700">
            <a:normAutofit/>
          </a:bodyPr>
          <a:lstStyle>
            <a:lvl1pPr indent="-320040" lvl="0" marL="457200" algn="l">
              <a:spcBef>
                <a:spcPts val="360"/>
              </a:spcBef>
              <a:spcAft>
                <a:spcPts val="0"/>
              </a:spcAft>
              <a:buSzPts val="1440"/>
              <a:buChar char="▶"/>
              <a:defRPr/>
            </a:lvl1pPr>
            <a:lvl2pPr indent="-320040" lvl="1" marL="914400" algn="l">
              <a:spcBef>
                <a:spcPts val="600"/>
              </a:spcBef>
              <a:spcAft>
                <a:spcPts val="0"/>
              </a:spcAft>
              <a:buSzPts val="1440"/>
              <a:buChar char="▶"/>
              <a:defRPr/>
            </a:lvl2pPr>
            <a:lvl3pPr indent="-320039" lvl="2" marL="1371600" algn="l">
              <a:spcBef>
                <a:spcPts val="600"/>
              </a:spcBef>
              <a:spcAft>
                <a:spcPts val="0"/>
              </a:spcAft>
              <a:buSzPts val="1440"/>
              <a:buChar char="▶"/>
              <a:defRPr/>
            </a:lvl3pPr>
            <a:lvl4pPr indent="-320039" lvl="3" marL="1828800" algn="l">
              <a:spcBef>
                <a:spcPts val="600"/>
              </a:spcBef>
              <a:spcAft>
                <a:spcPts val="0"/>
              </a:spcAft>
              <a:buSzPts val="1440"/>
              <a:buChar char="▶"/>
              <a:defRPr/>
            </a:lvl4pPr>
            <a:lvl5pPr indent="-320039" lvl="4" marL="2286000" algn="l">
              <a:spcBef>
                <a:spcPts val="600"/>
              </a:spcBef>
              <a:spcAft>
                <a:spcPts val="0"/>
              </a:spcAft>
              <a:buSzPts val="1440"/>
              <a:buChar char="▶"/>
              <a:defRPr/>
            </a:lvl5pPr>
            <a:lvl6pPr indent="-320039" lvl="5" marL="2743200" algn="l">
              <a:spcBef>
                <a:spcPts val="600"/>
              </a:spcBef>
              <a:spcAft>
                <a:spcPts val="0"/>
              </a:spcAft>
              <a:buSzPts val="1440"/>
              <a:buChar char="▶"/>
              <a:defRPr/>
            </a:lvl6pPr>
            <a:lvl7pPr indent="-320039" lvl="6" marL="3200400" algn="l">
              <a:spcBef>
                <a:spcPts val="600"/>
              </a:spcBef>
              <a:spcAft>
                <a:spcPts val="0"/>
              </a:spcAft>
              <a:buSzPts val="1440"/>
              <a:buChar char="▶"/>
              <a:defRPr/>
            </a:lvl7pPr>
            <a:lvl8pPr indent="-320040" lvl="7" marL="3657600" algn="l">
              <a:spcBef>
                <a:spcPts val="600"/>
              </a:spcBef>
              <a:spcAft>
                <a:spcPts val="0"/>
              </a:spcAft>
              <a:buSzPts val="1440"/>
              <a:buChar char="▶"/>
              <a:defRPr/>
            </a:lvl8pPr>
            <a:lvl9pPr indent="-320040" lvl="8" marL="4114800" algn="l">
              <a:spcBef>
                <a:spcPts val="600"/>
              </a:spcBef>
              <a:spcAft>
                <a:spcPts val="600"/>
              </a:spcAft>
              <a:buSzPts val="1440"/>
              <a:buChar char="▶"/>
              <a:defRPr/>
            </a:lvl9pPr>
          </a:lstStyle>
          <a:p/>
        </p:txBody>
      </p:sp>
      <p:sp>
        <p:nvSpPr>
          <p:cNvPr id="44" name="Google Shape;44;p23"/>
          <p:cNvSpPr txBox="1"/>
          <p:nvPr>
            <p:ph idx="10" type="dt"/>
          </p:nvPr>
        </p:nvSpPr>
        <p:spPr>
          <a:xfrm>
            <a:off x="9904412" y="6172200"/>
            <a:ext cx="1600200"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23"/>
          <p:cNvSpPr txBox="1"/>
          <p:nvPr>
            <p:ph idx="11" type="ftr"/>
          </p:nvPr>
        </p:nvSpPr>
        <p:spPr>
          <a:xfrm>
            <a:off x="684212" y="6172200"/>
            <a:ext cx="75438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23"/>
          <p:cNvSpPr txBox="1"/>
          <p:nvPr>
            <p:ph idx="12" type="sldNum"/>
          </p:nvPr>
        </p:nvSpPr>
        <p:spPr>
          <a:xfrm>
            <a:off x="10363200" y="5578475"/>
            <a:ext cx="1142245" cy="6699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比對" type="twoTxTwoObj">
  <p:cSld name="TWO_OBJECTS_WITH_TEXT">
    <p:spTree>
      <p:nvGrpSpPr>
        <p:cNvPr id="47" name="Shape 47"/>
        <p:cNvGrpSpPr/>
        <p:nvPr/>
      </p:nvGrpSpPr>
      <p:grpSpPr>
        <a:xfrm>
          <a:off x="0" y="0"/>
          <a:ext cx="0" cy="0"/>
          <a:chOff x="0" y="0"/>
          <a:chExt cx="0" cy="0"/>
        </a:xfrm>
      </p:grpSpPr>
      <p:sp>
        <p:nvSpPr>
          <p:cNvPr id="48" name="Google Shape;48;p24"/>
          <p:cNvSpPr txBox="1"/>
          <p:nvPr>
            <p:ph type="title"/>
          </p:nvPr>
        </p:nvSpPr>
        <p:spPr>
          <a:xfrm>
            <a:off x="684212" y="4487332"/>
            <a:ext cx="8534400" cy="1507067"/>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3600"/>
              <a:buFont typeface="Century Gothic"/>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24"/>
          <p:cNvSpPr txBox="1"/>
          <p:nvPr>
            <p:ph idx="1" type="body"/>
          </p:nvPr>
        </p:nvSpPr>
        <p:spPr>
          <a:xfrm>
            <a:off x="972080" y="685800"/>
            <a:ext cx="4649787" cy="576262"/>
          </a:xfrm>
          <a:prstGeom prst="rect">
            <a:avLst/>
          </a:prstGeom>
          <a:noFill/>
          <a:ln>
            <a:noFill/>
          </a:ln>
        </p:spPr>
        <p:txBody>
          <a:bodyPr anchorCtr="0" anchor="b" bIns="45700" lIns="91425" spcFirstLastPara="1" rIns="91425" wrap="square" tIns="45700">
            <a:noAutofit/>
          </a:bodyPr>
          <a:lstStyle>
            <a:lvl1pPr indent="-228600" lvl="0" marL="457200" algn="l">
              <a:spcBef>
                <a:spcPts val="560"/>
              </a:spcBef>
              <a:spcAft>
                <a:spcPts val="0"/>
              </a:spcAft>
              <a:buSzPts val="2240"/>
              <a:buNone/>
              <a:defRPr b="0" sz="2800">
                <a:solidFill>
                  <a:schemeClr val="lt1"/>
                </a:solidFill>
              </a:defRPr>
            </a:lvl1pPr>
            <a:lvl2pPr indent="-228600" lvl="1" marL="914400" algn="l">
              <a:spcBef>
                <a:spcPts val="600"/>
              </a:spcBef>
              <a:spcAft>
                <a:spcPts val="0"/>
              </a:spcAft>
              <a:buSzPts val="1600"/>
              <a:buNone/>
              <a:defRPr b="1" sz="2000"/>
            </a:lvl2pPr>
            <a:lvl3pPr indent="-228600" lvl="2" marL="1371600" algn="l">
              <a:spcBef>
                <a:spcPts val="600"/>
              </a:spcBef>
              <a:spcAft>
                <a:spcPts val="0"/>
              </a:spcAft>
              <a:buSzPts val="1440"/>
              <a:buNone/>
              <a:defRPr b="1" sz="1800"/>
            </a:lvl3pPr>
            <a:lvl4pPr indent="-228600" lvl="3" marL="1828800" algn="l">
              <a:spcBef>
                <a:spcPts val="600"/>
              </a:spcBef>
              <a:spcAft>
                <a:spcPts val="0"/>
              </a:spcAft>
              <a:buSzPts val="1280"/>
              <a:buNone/>
              <a:defRPr b="1" sz="1600"/>
            </a:lvl4pPr>
            <a:lvl5pPr indent="-228600" lvl="4" marL="2286000" algn="l">
              <a:spcBef>
                <a:spcPts val="600"/>
              </a:spcBef>
              <a:spcAft>
                <a:spcPts val="0"/>
              </a:spcAft>
              <a:buSzPts val="1280"/>
              <a:buNone/>
              <a:defRPr b="1" sz="1600"/>
            </a:lvl5pPr>
            <a:lvl6pPr indent="-228600" lvl="5" marL="2743200" algn="l">
              <a:spcBef>
                <a:spcPts val="600"/>
              </a:spcBef>
              <a:spcAft>
                <a:spcPts val="0"/>
              </a:spcAft>
              <a:buSzPts val="1280"/>
              <a:buNone/>
              <a:defRPr b="1" sz="1600"/>
            </a:lvl6pPr>
            <a:lvl7pPr indent="-228600" lvl="6" marL="3200400" algn="l">
              <a:spcBef>
                <a:spcPts val="600"/>
              </a:spcBef>
              <a:spcAft>
                <a:spcPts val="0"/>
              </a:spcAft>
              <a:buSzPts val="1280"/>
              <a:buNone/>
              <a:defRPr b="1" sz="1600"/>
            </a:lvl7pPr>
            <a:lvl8pPr indent="-228600" lvl="7" marL="3657600" algn="l">
              <a:spcBef>
                <a:spcPts val="600"/>
              </a:spcBef>
              <a:spcAft>
                <a:spcPts val="0"/>
              </a:spcAft>
              <a:buSzPts val="1280"/>
              <a:buNone/>
              <a:defRPr b="1" sz="1600"/>
            </a:lvl8pPr>
            <a:lvl9pPr indent="-228600" lvl="8" marL="4114800" algn="l">
              <a:spcBef>
                <a:spcPts val="600"/>
              </a:spcBef>
              <a:spcAft>
                <a:spcPts val="600"/>
              </a:spcAft>
              <a:buSzPts val="1280"/>
              <a:buNone/>
              <a:defRPr b="1" sz="1600"/>
            </a:lvl9pPr>
          </a:lstStyle>
          <a:p/>
        </p:txBody>
      </p:sp>
      <p:sp>
        <p:nvSpPr>
          <p:cNvPr id="50" name="Google Shape;50;p24"/>
          <p:cNvSpPr txBox="1"/>
          <p:nvPr>
            <p:ph idx="2" type="body"/>
          </p:nvPr>
        </p:nvSpPr>
        <p:spPr>
          <a:xfrm>
            <a:off x="684211" y="1270529"/>
            <a:ext cx="4937655" cy="3030538"/>
          </a:xfrm>
          <a:prstGeom prst="rect">
            <a:avLst/>
          </a:prstGeom>
          <a:noFill/>
          <a:ln>
            <a:noFill/>
          </a:ln>
        </p:spPr>
        <p:txBody>
          <a:bodyPr anchorCtr="0" anchor="t" bIns="45700" lIns="91425" spcFirstLastPara="1" rIns="91425" wrap="square" tIns="45700">
            <a:normAutofit/>
          </a:bodyPr>
          <a:lstStyle>
            <a:lvl1pPr indent="-320040" lvl="0" marL="457200" algn="l">
              <a:spcBef>
                <a:spcPts val="360"/>
              </a:spcBef>
              <a:spcAft>
                <a:spcPts val="0"/>
              </a:spcAft>
              <a:buSzPts val="1440"/>
              <a:buChar char="▶"/>
              <a:defRPr/>
            </a:lvl1pPr>
            <a:lvl2pPr indent="-320040" lvl="1" marL="914400" algn="l">
              <a:spcBef>
                <a:spcPts val="600"/>
              </a:spcBef>
              <a:spcAft>
                <a:spcPts val="0"/>
              </a:spcAft>
              <a:buSzPts val="1440"/>
              <a:buChar char="▶"/>
              <a:defRPr/>
            </a:lvl2pPr>
            <a:lvl3pPr indent="-320039" lvl="2" marL="1371600" algn="l">
              <a:spcBef>
                <a:spcPts val="600"/>
              </a:spcBef>
              <a:spcAft>
                <a:spcPts val="0"/>
              </a:spcAft>
              <a:buSzPts val="1440"/>
              <a:buChar char="▶"/>
              <a:defRPr/>
            </a:lvl3pPr>
            <a:lvl4pPr indent="-320039" lvl="3" marL="1828800" algn="l">
              <a:spcBef>
                <a:spcPts val="600"/>
              </a:spcBef>
              <a:spcAft>
                <a:spcPts val="0"/>
              </a:spcAft>
              <a:buSzPts val="1440"/>
              <a:buChar char="▶"/>
              <a:defRPr/>
            </a:lvl4pPr>
            <a:lvl5pPr indent="-320039" lvl="4" marL="2286000" algn="l">
              <a:spcBef>
                <a:spcPts val="600"/>
              </a:spcBef>
              <a:spcAft>
                <a:spcPts val="0"/>
              </a:spcAft>
              <a:buSzPts val="1440"/>
              <a:buChar char="▶"/>
              <a:defRPr/>
            </a:lvl5pPr>
            <a:lvl6pPr indent="-320039" lvl="5" marL="2743200" algn="l">
              <a:spcBef>
                <a:spcPts val="600"/>
              </a:spcBef>
              <a:spcAft>
                <a:spcPts val="0"/>
              </a:spcAft>
              <a:buSzPts val="1440"/>
              <a:buChar char="▶"/>
              <a:defRPr/>
            </a:lvl6pPr>
            <a:lvl7pPr indent="-320039" lvl="6" marL="3200400" algn="l">
              <a:spcBef>
                <a:spcPts val="600"/>
              </a:spcBef>
              <a:spcAft>
                <a:spcPts val="0"/>
              </a:spcAft>
              <a:buSzPts val="1440"/>
              <a:buChar char="▶"/>
              <a:defRPr/>
            </a:lvl7pPr>
            <a:lvl8pPr indent="-320040" lvl="7" marL="3657600" algn="l">
              <a:spcBef>
                <a:spcPts val="600"/>
              </a:spcBef>
              <a:spcAft>
                <a:spcPts val="0"/>
              </a:spcAft>
              <a:buSzPts val="1440"/>
              <a:buChar char="▶"/>
              <a:defRPr/>
            </a:lvl8pPr>
            <a:lvl9pPr indent="-320040" lvl="8" marL="4114800" algn="l">
              <a:spcBef>
                <a:spcPts val="600"/>
              </a:spcBef>
              <a:spcAft>
                <a:spcPts val="600"/>
              </a:spcAft>
              <a:buSzPts val="1440"/>
              <a:buChar char="▶"/>
              <a:defRPr/>
            </a:lvl9pPr>
          </a:lstStyle>
          <a:p/>
        </p:txBody>
      </p:sp>
      <p:sp>
        <p:nvSpPr>
          <p:cNvPr id="51" name="Google Shape;51;p24"/>
          <p:cNvSpPr txBox="1"/>
          <p:nvPr>
            <p:ph idx="3" type="body"/>
          </p:nvPr>
        </p:nvSpPr>
        <p:spPr>
          <a:xfrm>
            <a:off x="6079066" y="685800"/>
            <a:ext cx="4665134" cy="576262"/>
          </a:xfrm>
          <a:prstGeom prst="rect">
            <a:avLst/>
          </a:prstGeom>
          <a:noFill/>
          <a:ln>
            <a:noFill/>
          </a:ln>
        </p:spPr>
        <p:txBody>
          <a:bodyPr anchorCtr="0" anchor="b" bIns="45700" lIns="91425" spcFirstLastPara="1" rIns="91425" wrap="square" tIns="45700">
            <a:noAutofit/>
          </a:bodyPr>
          <a:lstStyle>
            <a:lvl1pPr indent="-228600" lvl="0" marL="457200" algn="l">
              <a:spcBef>
                <a:spcPts val="560"/>
              </a:spcBef>
              <a:spcAft>
                <a:spcPts val="0"/>
              </a:spcAft>
              <a:buSzPts val="2240"/>
              <a:buNone/>
              <a:defRPr b="0" sz="2800">
                <a:solidFill>
                  <a:schemeClr val="lt1"/>
                </a:solidFill>
              </a:defRPr>
            </a:lvl1pPr>
            <a:lvl2pPr indent="-228600" lvl="1" marL="914400" algn="l">
              <a:spcBef>
                <a:spcPts val="600"/>
              </a:spcBef>
              <a:spcAft>
                <a:spcPts val="0"/>
              </a:spcAft>
              <a:buSzPts val="1600"/>
              <a:buNone/>
              <a:defRPr b="1" sz="2000"/>
            </a:lvl2pPr>
            <a:lvl3pPr indent="-228600" lvl="2" marL="1371600" algn="l">
              <a:spcBef>
                <a:spcPts val="600"/>
              </a:spcBef>
              <a:spcAft>
                <a:spcPts val="0"/>
              </a:spcAft>
              <a:buSzPts val="1440"/>
              <a:buNone/>
              <a:defRPr b="1" sz="1800"/>
            </a:lvl3pPr>
            <a:lvl4pPr indent="-228600" lvl="3" marL="1828800" algn="l">
              <a:spcBef>
                <a:spcPts val="600"/>
              </a:spcBef>
              <a:spcAft>
                <a:spcPts val="0"/>
              </a:spcAft>
              <a:buSzPts val="1280"/>
              <a:buNone/>
              <a:defRPr b="1" sz="1600"/>
            </a:lvl4pPr>
            <a:lvl5pPr indent="-228600" lvl="4" marL="2286000" algn="l">
              <a:spcBef>
                <a:spcPts val="600"/>
              </a:spcBef>
              <a:spcAft>
                <a:spcPts val="0"/>
              </a:spcAft>
              <a:buSzPts val="1280"/>
              <a:buNone/>
              <a:defRPr b="1" sz="1600"/>
            </a:lvl5pPr>
            <a:lvl6pPr indent="-228600" lvl="5" marL="2743200" algn="l">
              <a:spcBef>
                <a:spcPts val="600"/>
              </a:spcBef>
              <a:spcAft>
                <a:spcPts val="0"/>
              </a:spcAft>
              <a:buSzPts val="1280"/>
              <a:buNone/>
              <a:defRPr b="1" sz="1600"/>
            </a:lvl6pPr>
            <a:lvl7pPr indent="-228600" lvl="6" marL="3200400" algn="l">
              <a:spcBef>
                <a:spcPts val="600"/>
              </a:spcBef>
              <a:spcAft>
                <a:spcPts val="0"/>
              </a:spcAft>
              <a:buSzPts val="1280"/>
              <a:buNone/>
              <a:defRPr b="1" sz="1600"/>
            </a:lvl7pPr>
            <a:lvl8pPr indent="-228600" lvl="7" marL="3657600" algn="l">
              <a:spcBef>
                <a:spcPts val="600"/>
              </a:spcBef>
              <a:spcAft>
                <a:spcPts val="0"/>
              </a:spcAft>
              <a:buSzPts val="1280"/>
              <a:buNone/>
              <a:defRPr b="1" sz="1600"/>
            </a:lvl8pPr>
            <a:lvl9pPr indent="-228600" lvl="8" marL="4114800" algn="l">
              <a:spcBef>
                <a:spcPts val="600"/>
              </a:spcBef>
              <a:spcAft>
                <a:spcPts val="600"/>
              </a:spcAft>
              <a:buSzPts val="1280"/>
              <a:buNone/>
              <a:defRPr b="1" sz="1600"/>
            </a:lvl9pPr>
          </a:lstStyle>
          <a:p/>
        </p:txBody>
      </p:sp>
      <p:sp>
        <p:nvSpPr>
          <p:cNvPr id="52" name="Google Shape;52;p24"/>
          <p:cNvSpPr txBox="1"/>
          <p:nvPr>
            <p:ph idx="4" type="body"/>
          </p:nvPr>
        </p:nvSpPr>
        <p:spPr>
          <a:xfrm>
            <a:off x="5806545" y="1262062"/>
            <a:ext cx="4929188" cy="3030538"/>
          </a:xfrm>
          <a:prstGeom prst="rect">
            <a:avLst/>
          </a:prstGeom>
          <a:noFill/>
          <a:ln>
            <a:noFill/>
          </a:ln>
        </p:spPr>
        <p:txBody>
          <a:bodyPr anchorCtr="0" anchor="t" bIns="45700" lIns="91425" spcFirstLastPara="1" rIns="91425" wrap="square" tIns="45700">
            <a:normAutofit/>
          </a:bodyPr>
          <a:lstStyle>
            <a:lvl1pPr indent="-320040" lvl="0" marL="457200" algn="l">
              <a:spcBef>
                <a:spcPts val="360"/>
              </a:spcBef>
              <a:spcAft>
                <a:spcPts val="0"/>
              </a:spcAft>
              <a:buSzPts val="1440"/>
              <a:buChar char="▶"/>
              <a:defRPr/>
            </a:lvl1pPr>
            <a:lvl2pPr indent="-320040" lvl="1" marL="914400" algn="l">
              <a:spcBef>
                <a:spcPts val="600"/>
              </a:spcBef>
              <a:spcAft>
                <a:spcPts val="0"/>
              </a:spcAft>
              <a:buSzPts val="1440"/>
              <a:buChar char="▶"/>
              <a:defRPr/>
            </a:lvl2pPr>
            <a:lvl3pPr indent="-320039" lvl="2" marL="1371600" algn="l">
              <a:spcBef>
                <a:spcPts val="600"/>
              </a:spcBef>
              <a:spcAft>
                <a:spcPts val="0"/>
              </a:spcAft>
              <a:buSzPts val="1440"/>
              <a:buChar char="▶"/>
              <a:defRPr/>
            </a:lvl3pPr>
            <a:lvl4pPr indent="-320039" lvl="3" marL="1828800" algn="l">
              <a:spcBef>
                <a:spcPts val="600"/>
              </a:spcBef>
              <a:spcAft>
                <a:spcPts val="0"/>
              </a:spcAft>
              <a:buSzPts val="1440"/>
              <a:buChar char="▶"/>
              <a:defRPr/>
            </a:lvl4pPr>
            <a:lvl5pPr indent="-320039" lvl="4" marL="2286000" algn="l">
              <a:spcBef>
                <a:spcPts val="600"/>
              </a:spcBef>
              <a:spcAft>
                <a:spcPts val="0"/>
              </a:spcAft>
              <a:buSzPts val="1440"/>
              <a:buChar char="▶"/>
              <a:defRPr/>
            </a:lvl5pPr>
            <a:lvl6pPr indent="-320039" lvl="5" marL="2743200" algn="l">
              <a:spcBef>
                <a:spcPts val="600"/>
              </a:spcBef>
              <a:spcAft>
                <a:spcPts val="0"/>
              </a:spcAft>
              <a:buSzPts val="1440"/>
              <a:buChar char="▶"/>
              <a:defRPr/>
            </a:lvl6pPr>
            <a:lvl7pPr indent="-320039" lvl="6" marL="3200400" algn="l">
              <a:spcBef>
                <a:spcPts val="600"/>
              </a:spcBef>
              <a:spcAft>
                <a:spcPts val="0"/>
              </a:spcAft>
              <a:buSzPts val="1440"/>
              <a:buChar char="▶"/>
              <a:defRPr/>
            </a:lvl7pPr>
            <a:lvl8pPr indent="-320040" lvl="7" marL="3657600" algn="l">
              <a:spcBef>
                <a:spcPts val="600"/>
              </a:spcBef>
              <a:spcAft>
                <a:spcPts val="0"/>
              </a:spcAft>
              <a:buSzPts val="1440"/>
              <a:buChar char="▶"/>
              <a:defRPr/>
            </a:lvl8pPr>
            <a:lvl9pPr indent="-320040" lvl="8" marL="4114800" algn="l">
              <a:spcBef>
                <a:spcPts val="600"/>
              </a:spcBef>
              <a:spcAft>
                <a:spcPts val="600"/>
              </a:spcAft>
              <a:buSzPts val="1440"/>
              <a:buChar char="▶"/>
              <a:defRPr/>
            </a:lvl9pPr>
          </a:lstStyle>
          <a:p/>
        </p:txBody>
      </p:sp>
      <p:sp>
        <p:nvSpPr>
          <p:cNvPr id="53" name="Google Shape;53;p24"/>
          <p:cNvSpPr txBox="1"/>
          <p:nvPr>
            <p:ph idx="10" type="dt"/>
          </p:nvPr>
        </p:nvSpPr>
        <p:spPr>
          <a:xfrm>
            <a:off x="9904412" y="6172200"/>
            <a:ext cx="1600200"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24"/>
          <p:cNvSpPr txBox="1"/>
          <p:nvPr>
            <p:ph idx="11" type="ftr"/>
          </p:nvPr>
        </p:nvSpPr>
        <p:spPr>
          <a:xfrm>
            <a:off x="684212" y="6172200"/>
            <a:ext cx="75438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24"/>
          <p:cNvSpPr txBox="1"/>
          <p:nvPr>
            <p:ph idx="12" type="sldNum"/>
          </p:nvPr>
        </p:nvSpPr>
        <p:spPr>
          <a:xfrm>
            <a:off x="10363200" y="5578475"/>
            <a:ext cx="1142245" cy="6699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只有標題" type="titleOnly">
  <p:cSld name="TITLE_ONLY">
    <p:spTree>
      <p:nvGrpSpPr>
        <p:cNvPr id="56" name="Shape 56"/>
        <p:cNvGrpSpPr/>
        <p:nvPr/>
      </p:nvGrpSpPr>
      <p:grpSpPr>
        <a:xfrm>
          <a:off x="0" y="0"/>
          <a:ext cx="0" cy="0"/>
          <a:chOff x="0" y="0"/>
          <a:chExt cx="0" cy="0"/>
        </a:xfrm>
      </p:grpSpPr>
      <p:sp>
        <p:nvSpPr>
          <p:cNvPr id="57" name="Google Shape;57;p25"/>
          <p:cNvSpPr txBox="1"/>
          <p:nvPr>
            <p:ph type="title"/>
          </p:nvPr>
        </p:nvSpPr>
        <p:spPr>
          <a:xfrm>
            <a:off x="684212" y="4487332"/>
            <a:ext cx="8534400" cy="1507067"/>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25"/>
          <p:cNvSpPr txBox="1"/>
          <p:nvPr>
            <p:ph idx="10" type="dt"/>
          </p:nvPr>
        </p:nvSpPr>
        <p:spPr>
          <a:xfrm>
            <a:off x="9904412" y="6172200"/>
            <a:ext cx="1600200"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25"/>
          <p:cNvSpPr txBox="1"/>
          <p:nvPr>
            <p:ph idx="11" type="ftr"/>
          </p:nvPr>
        </p:nvSpPr>
        <p:spPr>
          <a:xfrm>
            <a:off x="684212" y="6172200"/>
            <a:ext cx="75438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25"/>
          <p:cNvSpPr txBox="1"/>
          <p:nvPr>
            <p:ph idx="12" type="sldNum"/>
          </p:nvPr>
        </p:nvSpPr>
        <p:spPr>
          <a:xfrm>
            <a:off x="10363200" y="5578475"/>
            <a:ext cx="1142245" cy="6699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空白" type="blank">
  <p:cSld name="BLANK">
    <p:spTree>
      <p:nvGrpSpPr>
        <p:cNvPr id="61" name="Shape 61"/>
        <p:cNvGrpSpPr/>
        <p:nvPr/>
      </p:nvGrpSpPr>
      <p:grpSpPr>
        <a:xfrm>
          <a:off x="0" y="0"/>
          <a:ext cx="0" cy="0"/>
          <a:chOff x="0" y="0"/>
          <a:chExt cx="0" cy="0"/>
        </a:xfrm>
      </p:grpSpPr>
      <p:sp>
        <p:nvSpPr>
          <p:cNvPr id="62" name="Google Shape;62;p26"/>
          <p:cNvSpPr txBox="1"/>
          <p:nvPr>
            <p:ph idx="10" type="dt"/>
          </p:nvPr>
        </p:nvSpPr>
        <p:spPr>
          <a:xfrm>
            <a:off x="9904412" y="6172200"/>
            <a:ext cx="1600200"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26"/>
          <p:cNvSpPr txBox="1"/>
          <p:nvPr>
            <p:ph idx="11" type="ftr"/>
          </p:nvPr>
        </p:nvSpPr>
        <p:spPr>
          <a:xfrm>
            <a:off x="684212" y="6172200"/>
            <a:ext cx="75438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26"/>
          <p:cNvSpPr txBox="1"/>
          <p:nvPr>
            <p:ph idx="12" type="sldNum"/>
          </p:nvPr>
        </p:nvSpPr>
        <p:spPr>
          <a:xfrm>
            <a:off x="10363200" y="5578475"/>
            <a:ext cx="1142245" cy="6699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含標題的內容" type="objTx">
  <p:cSld name="OBJECT_WITH_CAPTION_TEXT">
    <p:spTree>
      <p:nvGrpSpPr>
        <p:cNvPr id="65" name="Shape 65"/>
        <p:cNvGrpSpPr/>
        <p:nvPr/>
      </p:nvGrpSpPr>
      <p:grpSpPr>
        <a:xfrm>
          <a:off x="0" y="0"/>
          <a:ext cx="0" cy="0"/>
          <a:chOff x="0" y="0"/>
          <a:chExt cx="0" cy="0"/>
        </a:xfrm>
      </p:grpSpPr>
      <p:sp>
        <p:nvSpPr>
          <p:cNvPr id="66" name="Google Shape;66;p27"/>
          <p:cNvSpPr txBox="1"/>
          <p:nvPr>
            <p:ph type="title"/>
          </p:nvPr>
        </p:nvSpPr>
        <p:spPr>
          <a:xfrm>
            <a:off x="7085012" y="685800"/>
            <a:ext cx="3657600" cy="13716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lt1"/>
              </a:buClr>
              <a:buSzPts val="2400"/>
              <a:buFont typeface="Century Gothic"/>
              <a:buNone/>
              <a:defRPr b="0" sz="2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27"/>
          <p:cNvSpPr txBox="1"/>
          <p:nvPr>
            <p:ph idx="1" type="body"/>
          </p:nvPr>
        </p:nvSpPr>
        <p:spPr>
          <a:xfrm>
            <a:off x="684212" y="685800"/>
            <a:ext cx="5943601" cy="5308600"/>
          </a:xfrm>
          <a:prstGeom prst="rect">
            <a:avLst/>
          </a:prstGeom>
          <a:noFill/>
          <a:ln>
            <a:noFill/>
          </a:ln>
        </p:spPr>
        <p:txBody>
          <a:bodyPr anchorCtr="0" anchor="ctr" bIns="45700" lIns="91425" spcFirstLastPara="1" rIns="91425" wrap="square" tIns="45700">
            <a:normAutofit/>
          </a:bodyPr>
          <a:lstStyle>
            <a:lvl1pPr indent="-320040" lvl="0" marL="457200" algn="l">
              <a:spcBef>
                <a:spcPts val="360"/>
              </a:spcBef>
              <a:spcAft>
                <a:spcPts val="0"/>
              </a:spcAft>
              <a:buSzPts val="1440"/>
              <a:buChar char="▶"/>
              <a:defRPr/>
            </a:lvl1pPr>
            <a:lvl2pPr indent="-320040" lvl="1" marL="914400" algn="l">
              <a:spcBef>
                <a:spcPts val="600"/>
              </a:spcBef>
              <a:spcAft>
                <a:spcPts val="0"/>
              </a:spcAft>
              <a:buSzPts val="1440"/>
              <a:buChar char="▶"/>
              <a:defRPr/>
            </a:lvl2pPr>
            <a:lvl3pPr indent="-320039" lvl="2" marL="1371600" algn="l">
              <a:spcBef>
                <a:spcPts val="600"/>
              </a:spcBef>
              <a:spcAft>
                <a:spcPts val="0"/>
              </a:spcAft>
              <a:buSzPts val="1440"/>
              <a:buChar char="▶"/>
              <a:defRPr/>
            </a:lvl3pPr>
            <a:lvl4pPr indent="-320039" lvl="3" marL="1828800" algn="l">
              <a:spcBef>
                <a:spcPts val="600"/>
              </a:spcBef>
              <a:spcAft>
                <a:spcPts val="0"/>
              </a:spcAft>
              <a:buSzPts val="1440"/>
              <a:buChar char="▶"/>
              <a:defRPr/>
            </a:lvl4pPr>
            <a:lvl5pPr indent="-320039" lvl="4" marL="2286000" algn="l">
              <a:spcBef>
                <a:spcPts val="600"/>
              </a:spcBef>
              <a:spcAft>
                <a:spcPts val="0"/>
              </a:spcAft>
              <a:buSzPts val="1440"/>
              <a:buChar char="▶"/>
              <a:defRPr/>
            </a:lvl5pPr>
            <a:lvl6pPr indent="-320039" lvl="5" marL="2743200" algn="l">
              <a:spcBef>
                <a:spcPts val="600"/>
              </a:spcBef>
              <a:spcAft>
                <a:spcPts val="0"/>
              </a:spcAft>
              <a:buSzPts val="1440"/>
              <a:buChar char="▶"/>
              <a:defRPr/>
            </a:lvl6pPr>
            <a:lvl7pPr indent="-320039" lvl="6" marL="3200400" algn="l">
              <a:spcBef>
                <a:spcPts val="600"/>
              </a:spcBef>
              <a:spcAft>
                <a:spcPts val="0"/>
              </a:spcAft>
              <a:buSzPts val="1440"/>
              <a:buChar char="▶"/>
              <a:defRPr/>
            </a:lvl7pPr>
            <a:lvl8pPr indent="-320040" lvl="7" marL="3657600" algn="l">
              <a:spcBef>
                <a:spcPts val="600"/>
              </a:spcBef>
              <a:spcAft>
                <a:spcPts val="0"/>
              </a:spcAft>
              <a:buSzPts val="1440"/>
              <a:buChar char="▶"/>
              <a:defRPr/>
            </a:lvl8pPr>
            <a:lvl9pPr indent="-320040" lvl="8" marL="4114800" algn="l">
              <a:spcBef>
                <a:spcPts val="600"/>
              </a:spcBef>
              <a:spcAft>
                <a:spcPts val="600"/>
              </a:spcAft>
              <a:buSzPts val="1440"/>
              <a:buChar char="▶"/>
              <a:defRPr/>
            </a:lvl9pPr>
          </a:lstStyle>
          <a:p/>
        </p:txBody>
      </p:sp>
      <p:sp>
        <p:nvSpPr>
          <p:cNvPr id="68" name="Google Shape;68;p27"/>
          <p:cNvSpPr txBox="1"/>
          <p:nvPr>
            <p:ph idx="2" type="body"/>
          </p:nvPr>
        </p:nvSpPr>
        <p:spPr>
          <a:xfrm>
            <a:off x="7085012" y="2209799"/>
            <a:ext cx="3657600" cy="2091267"/>
          </a:xfrm>
          <a:prstGeom prst="rect">
            <a:avLst/>
          </a:prstGeom>
          <a:noFill/>
          <a:ln>
            <a:noFill/>
          </a:ln>
        </p:spPr>
        <p:txBody>
          <a:bodyPr anchorCtr="0" anchor="t" bIns="45700" lIns="91425" spcFirstLastPara="1" rIns="91425" wrap="square" tIns="45700">
            <a:normAutofit/>
          </a:bodyPr>
          <a:lstStyle>
            <a:lvl1pPr indent="-228600" lvl="0" marL="457200" algn="l">
              <a:spcBef>
                <a:spcPts val="320"/>
              </a:spcBef>
              <a:spcAft>
                <a:spcPts val="0"/>
              </a:spcAft>
              <a:buSzPts val="1280"/>
              <a:buNone/>
              <a:defRPr sz="1600"/>
            </a:lvl1pPr>
            <a:lvl2pPr indent="-228600" lvl="1" marL="914400" algn="l">
              <a:spcBef>
                <a:spcPts val="600"/>
              </a:spcBef>
              <a:spcAft>
                <a:spcPts val="0"/>
              </a:spcAft>
              <a:buSzPts val="960"/>
              <a:buNone/>
              <a:defRPr sz="1200"/>
            </a:lvl2pPr>
            <a:lvl3pPr indent="-228600" lvl="2" marL="1371600" algn="l">
              <a:spcBef>
                <a:spcPts val="600"/>
              </a:spcBef>
              <a:spcAft>
                <a:spcPts val="0"/>
              </a:spcAft>
              <a:buSzPts val="800"/>
              <a:buNone/>
              <a:defRPr sz="1000"/>
            </a:lvl3pPr>
            <a:lvl4pPr indent="-228600" lvl="3" marL="1828800" algn="l">
              <a:spcBef>
                <a:spcPts val="600"/>
              </a:spcBef>
              <a:spcAft>
                <a:spcPts val="0"/>
              </a:spcAft>
              <a:buSzPts val="720"/>
              <a:buNone/>
              <a:defRPr sz="900"/>
            </a:lvl4pPr>
            <a:lvl5pPr indent="-228600" lvl="4" marL="2286000" algn="l">
              <a:spcBef>
                <a:spcPts val="600"/>
              </a:spcBef>
              <a:spcAft>
                <a:spcPts val="0"/>
              </a:spcAft>
              <a:buSzPts val="720"/>
              <a:buNone/>
              <a:defRPr sz="900"/>
            </a:lvl5pPr>
            <a:lvl6pPr indent="-228600" lvl="5" marL="2743200" algn="l">
              <a:spcBef>
                <a:spcPts val="600"/>
              </a:spcBef>
              <a:spcAft>
                <a:spcPts val="0"/>
              </a:spcAft>
              <a:buSzPts val="720"/>
              <a:buNone/>
              <a:defRPr sz="900"/>
            </a:lvl6pPr>
            <a:lvl7pPr indent="-228600" lvl="6" marL="3200400" algn="l">
              <a:spcBef>
                <a:spcPts val="600"/>
              </a:spcBef>
              <a:spcAft>
                <a:spcPts val="0"/>
              </a:spcAft>
              <a:buSzPts val="720"/>
              <a:buNone/>
              <a:defRPr sz="900"/>
            </a:lvl7pPr>
            <a:lvl8pPr indent="-228600" lvl="7" marL="3657600" algn="l">
              <a:spcBef>
                <a:spcPts val="600"/>
              </a:spcBef>
              <a:spcAft>
                <a:spcPts val="0"/>
              </a:spcAft>
              <a:buSzPts val="720"/>
              <a:buNone/>
              <a:defRPr sz="900"/>
            </a:lvl8pPr>
            <a:lvl9pPr indent="-228600" lvl="8" marL="4114800" algn="l">
              <a:spcBef>
                <a:spcPts val="600"/>
              </a:spcBef>
              <a:spcAft>
                <a:spcPts val="600"/>
              </a:spcAft>
              <a:buSzPts val="720"/>
              <a:buNone/>
              <a:defRPr sz="900"/>
            </a:lvl9pPr>
          </a:lstStyle>
          <a:p/>
        </p:txBody>
      </p:sp>
      <p:sp>
        <p:nvSpPr>
          <p:cNvPr id="69" name="Google Shape;69;p27"/>
          <p:cNvSpPr txBox="1"/>
          <p:nvPr>
            <p:ph idx="10" type="dt"/>
          </p:nvPr>
        </p:nvSpPr>
        <p:spPr>
          <a:xfrm>
            <a:off x="9904412" y="6172200"/>
            <a:ext cx="1600200"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27"/>
          <p:cNvSpPr txBox="1"/>
          <p:nvPr>
            <p:ph idx="11" type="ftr"/>
          </p:nvPr>
        </p:nvSpPr>
        <p:spPr>
          <a:xfrm>
            <a:off x="684212" y="6172200"/>
            <a:ext cx="75438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27"/>
          <p:cNvSpPr txBox="1"/>
          <p:nvPr>
            <p:ph idx="12" type="sldNum"/>
          </p:nvPr>
        </p:nvSpPr>
        <p:spPr>
          <a:xfrm>
            <a:off x="10363200" y="5578475"/>
            <a:ext cx="1142245" cy="6699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含標題的圖片" type="picTx">
  <p:cSld name="PICTURE_WITH_CAPTION_TEXT">
    <p:spTree>
      <p:nvGrpSpPr>
        <p:cNvPr id="72" name="Shape 72"/>
        <p:cNvGrpSpPr/>
        <p:nvPr/>
      </p:nvGrpSpPr>
      <p:grpSpPr>
        <a:xfrm>
          <a:off x="0" y="0"/>
          <a:ext cx="0" cy="0"/>
          <a:chOff x="0" y="0"/>
          <a:chExt cx="0" cy="0"/>
        </a:xfrm>
      </p:grpSpPr>
      <p:sp>
        <p:nvSpPr>
          <p:cNvPr id="73" name="Google Shape;73;p28"/>
          <p:cNvSpPr txBox="1"/>
          <p:nvPr>
            <p:ph type="title"/>
          </p:nvPr>
        </p:nvSpPr>
        <p:spPr>
          <a:xfrm>
            <a:off x="4722812" y="1447800"/>
            <a:ext cx="6019800" cy="11430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lt1"/>
              </a:buClr>
              <a:buSzPts val="2800"/>
              <a:buFont typeface="Century Gothic"/>
              <a:buNone/>
              <a:defRPr b="0" sz="2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28"/>
          <p:cNvSpPr/>
          <p:nvPr>
            <p:ph idx="2" type="pic"/>
          </p:nvPr>
        </p:nvSpPr>
        <p:spPr>
          <a:xfrm>
            <a:off x="989012" y="914400"/>
            <a:ext cx="3280974" cy="4572000"/>
          </a:xfrm>
          <a:prstGeom prst="snip2DiagRect">
            <a:avLst>
              <a:gd fmla="val 10815" name="adj1"/>
              <a:gd fmla="val 0" name="adj2"/>
            </a:avLst>
          </a:prstGeom>
          <a:noFill/>
          <a:ln cap="flat" cmpd="sng" w="15875">
            <a:solidFill>
              <a:schemeClr val="lt1">
                <a:alpha val="40000"/>
              </a:schemeClr>
            </a:solidFill>
            <a:prstDash val="solid"/>
            <a:round/>
            <a:headEnd len="sm" w="sm" type="none"/>
            <a:tailEnd len="sm" w="sm" type="none"/>
          </a:ln>
        </p:spPr>
      </p:sp>
      <p:sp>
        <p:nvSpPr>
          <p:cNvPr id="75" name="Google Shape;75;p28"/>
          <p:cNvSpPr txBox="1"/>
          <p:nvPr>
            <p:ph idx="1" type="body"/>
          </p:nvPr>
        </p:nvSpPr>
        <p:spPr>
          <a:xfrm>
            <a:off x="4722812" y="2777066"/>
            <a:ext cx="6021388" cy="2048933"/>
          </a:xfrm>
          <a:prstGeom prst="rect">
            <a:avLst/>
          </a:prstGeom>
          <a:noFill/>
          <a:ln>
            <a:noFill/>
          </a:ln>
        </p:spPr>
        <p:txBody>
          <a:bodyPr anchorCtr="0" anchor="t" bIns="45700" lIns="91425" spcFirstLastPara="1" rIns="91425" wrap="square" tIns="45700">
            <a:normAutofit/>
          </a:bodyPr>
          <a:lstStyle>
            <a:lvl1pPr indent="-228600" lvl="0" marL="457200" algn="l">
              <a:spcBef>
                <a:spcPts val="360"/>
              </a:spcBef>
              <a:spcAft>
                <a:spcPts val="0"/>
              </a:spcAft>
              <a:buSzPts val="1440"/>
              <a:buNone/>
              <a:defRPr sz="1800"/>
            </a:lvl1pPr>
            <a:lvl2pPr indent="-228600" lvl="1" marL="914400" algn="l">
              <a:spcBef>
                <a:spcPts val="600"/>
              </a:spcBef>
              <a:spcAft>
                <a:spcPts val="0"/>
              </a:spcAft>
              <a:buSzPts val="960"/>
              <a:buNone/>
              <a:defRPr sz="1200"/>
            </a:lvl2pPr>
            <a:lvl3pPr indent="-228600" lvl="2" marL="1371600" algn="l">
              <a:spcBef>
                <a:spcPts val="600"/>
              </a:spcBef>
              <a:spcAft>
                <a:spcPts val="0"/>
              </a:spcAft>
              <a:buSzPts val="800"/>
              <a:buNone/>
              <a:defRPr sz="1000"/>
            </a:lvl3pPr>
            <a:lvl4pPr indent="-228600" lvl="3" marL="1828800" algn="l">
              <a:spcBef>
                <a:spcPts val="600"/>
              </a:spcBef>
              <a:spcAft>
                <a:spcPts val="0"/>
              </a:spcAft>
              <a:buSzPts val="720"/>
              <a:buNone/>
              <a:defRPr sz="900"/>
            </a:lvl4pPr>
            <a:lvl5pPr indent="-228600" lvl="4" marL="2286000" algn="l">
              <a:spcBef>
                <a:spcPts val="600"/>
              </a:spcBef>
              <a:spcAft>
                <a:spcPts val="0"/>
              </a:spcAft>
              <a:buSzPts val="720"/>
              <a:buNone/>
              <a:defRPr sz="900"/>
            </a:lvl5pPr>
            <a:lvl6pPr indent="-228600" lvl="5" marL="2743200" algn="l">
              <a:spcBef>
                <a:spcPts val="600"/>
              </a:spcBef>
              <a:spcAft>
                <a:spcPts val="0"/>
              </a:spcAft>
              <a:buSzPts val="720"/>
              <a:buNone/>
              <a:defRPr sz="900"/>
            </a:lvl6pPr>
            <a:lvl7pPr indent="-228600" lvl="6" marL="3200400" algn="l">
              <a:spcBef>
                <a:spcPts val="600"/>
              </a:spcBef>
              <a:spcAft>
                <a:spcPts val="0"/>
              </a:spcAft>
              <a:buSzPts val="720"/>
              <a:buNone/>
              <a:defRPr sz="900"/>
            </a:lvl7pPr>
            <a:lvl8pPr indent="-228600" lvl="7" marL="3657600" algn="l">
              <a:spcBef>
                <a:spcPts val="600"/>
              </a:spcBef>
              <a:spcAft>
                <a:spcPts val="0"/>
              </a:spcAft>
              <a:buSzPts val="720"/>
              <a:buNone/>
              <a:defRPr sz="900"/>
            </a:lvl8pPr>
            <a:lvl9pPr indent="-228600" lvl="8" marL="4114800" algn="l">
              <a:spcBef>
                <a:spcPts val="600"/>
              </a:spcBef>
              <a:spcAft>
                <a:spcPts val="600"/>
              </a:spcAft>
              <a:buSzPts val="720"/>
              <a:buNone/>
              <a:defRPr sz="900"/>
            </a:lvl9pPr>
          </a:lstStyle>
          <a:p/>
        </p:txBody>
      </p:sp>
      <p:sp>
        <p:nvSpPr>
          <p:cNvPr id="76" name="Google Shape;76;p28"/>
          <p:cNvSpPr txBox="1"/>
          <p:nvPr>
            <p:ph idx="10" type="dt"/>
          </p:nvPr>
        </p:nvSpPr>
        <p:spPr>
          <a:xfrm>
            <a:off x="9904412" y="6172200"/>
            <a:ext cx="1600200"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28"/>
          <p:cNvSpPr txBox="1"/>
          <p:nvPr>
            <p:ph idx="11" type="ftr"/>
          </p:nvPr>
        </p:nvSpPr>
        <p:spPr>
          <a:xfrm>
            <a:off x="684212" y="6172200"/>
            <a:ext cx="75438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28"/>
          <p:cNvSpPr txBox="1"/>
          <p:nvPr>
            <p:ph idx="12" type="sldNum"/>
          </p:nvPr>
        </p:nvSpPr>
        <p:spPr>
          <a:xfrm>
            <a:off x="10363200" y="5578475"/>
            <a:ext cx="1142245" cy="6699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18" Type="http://schemas.openxmlformats.org/officeDocument/2006/relationships/theme" Target="../theme/theme1.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62D2EF"/>
            </a:gs>
            <a:gs pos="10000">
              <a:srgbClr val="62D2EF"/>
            </a:gs>
            <a:gs pos="100000">
              <a:srgbClr val="05578D"/>
            </a:gs>
          </a:gsLst>
          <a:lin ang="6120000" scaled="0"/>
        </a:gradFill>
      </p:bgPr>
    </p:bg>
    <p:spTree>
      <p:nvGrpSpPr>
        <p:cNvPr id="5" name="Shape 5"/>
        <p:cNvGrpSpPr/>
        <p:nvPr/>
      </p:nvGrpSpPr>
      <p:grpSpPr>
        <a:xfrm>
          <a:off x="0" y="0"/>
          <a:ext cx="0" cy="0"/>
          <a:chOff x="0" y="0"/>
          <a:chExt cx="0" cy="0"/>
        </a:xfrm>
      </p:grpSpPr>
      <p:grpSp>
        <p:nvGrpSpPr>
          <p:cNvPr id="6" name="Google Shape;6;p19"/>
          <p:cNvGrpSpPr/>
          <p:nvPr/>
        </p:nvGrpSpPr>
        <p:grpSpPr>
          <a:xfrm>
            <a:off x="9206969" y="2963333"/>
            <a:ext cx="2981858" cy="3208867"/>
            <a:chOff x="9206969" y="2963333"/>
            <a:chExt cx="2981858" cy="3208867"/>
          </a:xfrm>
        </p:grpSpPr>
        <p:cxnSp>
          <p:nvCxnSpPr>
            <p:cNvPr id="7" name="Google Shape;7;p19"/>
            <p:cNvCxnSpPr/>
            <p:nvPr/>
          </p:nvCxnSpPr>
          <p:spPr>
            <a:xfrm flipH="1">
              <a:off x="11276012" y="2963333"/>
              <a:ext cx="912814" cy="912812"/>
            </a:xfrm>
            <a:prstGeom prst="straightConnector1">
              <a:avLst/>
            </a:prstGeom>
            <a:noFill/>
            <a:ln cap="flat" cmpd="sng" w="9525">
              <a:solidFill>
                <a:schemeClr val="lt1"/>
              </a:solidFill>
              <a:prstDash val="solid"/>
              <a:round/>
              <a:headEnd len="sm" w="sm" type="none"/>
              <a:tailEnd len="sm" w="sm" type="none"/>
            </a:ln>
          </p:spPr>
        </p:cxnSp>
        <p:cxnSp>
          <p:nvCxnSpPr>
            <p:cNvPr id="8" name="Google Shape;8;p19"/>
            <p:cNvCxnSpPr/>
            <p:nvPr/>
          </p:nvCxnSpPr>
          <p:spPr>
            <a:xfrm flipH="1">
              <a:off x="9206969" y="3190344"/>
              <a:ext cx="2981857" cy="2981856"/>
            </a:xfrm>
            <a:prstGeom prst="straightConnector1">
              <a:avLst/>
            </a:prstGeom>
            <a:noFill/>
            <a:ln cap="flat" cmpd="sng" w="9525">
              <a:solidFill>
                <a:schemeClr val="lt1"/>
              </a:solidFill>
              <a:prstDash val="solid"/>
              <a:round/>
              <a:headEnd len="sm" w="sm" type="none"/>
              <a:tailEnd len="sm" w="sm" type="none"/>
            </a:ln>
          </p:spPr>
        </p:cxnSp>
        <p:cxnSp>
          <p:nvCxnSpPr>
            <p:cNvPr id="9" name="Google Shape;9;p19"/>
            <p:cNvCxnSpPr/>
            <p:nvPr/>
          </p:nvCxnSpPr>
          <p:spPr>
            <a:xfrm flipH="1">
              <a:off x="10292292" y="3285067"/>
              <a:ext cx="1896534" cy="1896533"/>
            </a:xfrm>
            <a:prstGeom prst="straightConnector1">
              <a:avLst/>
            </a:prstGeom>
            <a:noFill/>
            <a:ln cap="flat" cmpd="sng" w="9525">
              <a:solidFill>
                <a:schemeClr val="lt1"/>
              </a:solidFill>
              <a:prstDash val="solid"/>
              <a:round/>
              <a:headEnd len="sm" w="sm" type="none"/>
              <a:tailEnd len="sm" w="sm" type="none"/>
            </a:ln>
          </p:spPr>
        </p:cxnSp>
        <p:cxnSp>
          <p:nvCxnSpPr>
            <p:cNvPr id="10" name="Google Shape;10;p19"/>
            <p:cNvCxnSpPr/>
            <p:nvPr/>
          </p:nvCxnSpPr>
          <p:spPr>
            <a:xfrm flipH="1">
              <a:off x="10443103" y="3131080"/>
              <a:ext cx="1745722" cy="1745720"/>
            </a:xfrm>
            <a:prstGeom prst="straightConnector1">
              <a:avLst/>
            </a:prstGeom>
            <a:noFill/>
            <a:ln cap="flat" cmpd="sng" w="28575">
              <a:solidFill>
                <a:schemeClr val="lt1"/>
              </a:solidFill>
              <a:prstDash val="solid"/>
              <a:round/>
              <a:headEnd len="sm" w="sm" type="none"/>
              <a:tailEnd len="sm" w="sm" type="none"/>
            </a:ln>
          </p:spPr>
        </p:cxnSp>
        <p:cxnSp>
          <p:nvCxnSpPr>
            <p:cNvPr id="11" name="Google Shape;11;p19"/>
            <p:cNvCxnSpPr/>
            <p:nvPr/>
          </p:nvCxnSpPr>
          <p:spPr>
            <a:xfrm flipH="1">
              <a:off x="10918826" y="3683001"/>
              <a:ext cx="1270001" cy="1269999"/>
            </a:xfrm>
            <a:prstGeom prst="straightConnector1">
              <a:avLst/>
            </a:prstGeom>
            <a:noFill/>
            <a:ln cap="flat" cmpd="sng" w="28575">
              <a:solidFill>
                <a:schemeClr val="lt1"/>
              </a:solidFill>
              <a:prstDash val="solid"/>
              <a:round/>
              <a:headEnd len="sm" w="sm" type="none"/>
              <a:tailEnd len="sm" w="sm" type="none"/>
            </a:ln>
          </p:spPr>
        </p:cxnSp>
      </p:grpSp>
      <p:sp>
        <p:nvSpPr>
          <p:cNvPr id="12" name="Google Shape;12;p19"/>
          <p:cNvSpPr txBox="1"/>
          <p:nvPr>
            <p:ph type="title"/>
          </p:nvPr>
        </p:nvSpPr>
        <p:spPr>
          <a:xfrm>
            <a:off x="684212" y="4487332"/>
            <a:ext cx="8534400" cy="1507067"/>
          </a:xfrm>
          <a:prstGeom prst="rect">
            <a:avLst/>
          </a:prstGeom>
          <a:noFill/>
          <a:ln>
            <a:noFill/>
          </a:ln>
        </p:spPr>
        <p:txBody>
          <a:bodyPr anchorCtr="0" anchor="ctr" bIns="45700" lIns="91425" spcFirstLastPara="1" rIns="91425" wrap="square" tIns="45700">
            <a:normAutofit/>
          </a:bodyPr>
          <a:lstStyle>
            <a:lvl1pPr lvl="0" marR="0" rtl="0" algn="l">
              <a:spcBef>
                <a:spcPts val="0"/>
              </a:spcBef>
              <a:spcAft>
                <a:spcPts val="0"/>
              </a:spcAft>
              <a:buClr>
                <a:schemeClr val="lt1"/>
              </a:buClr>
              <a:buSzPts val="3600"/>
              <a:buFont typeface="Century Gothic"/>
              <a:buNone/>
              <a:defRPr b="0" i="0" sz="3600" u="none" cap="none" strike="noStrike">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2"/>
                </a:solidFill>
              </a:defRPr>
            </a:lvl2pPr>
            <a:lvl3pPr lvl="2" marR="0" rtl="0" algn="l">
              <a:spcBef>
                <a:spcPts val="0"/>
              </a:spcBef>
              <a:spcAft>
                <a:spcPts val="0"/>
              </a:spcAft>
              <a:buSzPts val="1400"/>
              <a:buNone/>
              <a:defRPr b="0" i="0" sz="1800" u="none" cap="none" strike="noStrike">
                <a:solidFill>
                  <a:schemeClr val="lt2"/>
                </a:solidFill>
              </a:defRPr>
            </a:lvl3pPr>
            <a:lvl4pPr lvl="3" marR="0" rtl="0" algn="l">
              <a:spcBef>
                <a:spcPts val="0"/>
              </a:spcBef>
              <a:spcAft>
                <a:spcPts val="0"/>
              </a:spcAft>
              <a:buSzPts val="1400"/>
              <a:buNone/>
              <a:defRPr b="0" i="0" sz="1800" u="none" cap="none" strike="noStrike">
                <a:solidFill>
                  <a:schemeClr val="lt2"/>
                </a:solidFill>
              </a:defRPr>
            </a:lvl4pPr>
            <a:lvl5pPr lvl="4" marR="0" rtl="0" algn="l">
              <a:spcBef>
                <a:spcPts val="0"/>
              </a:spcBef>
              <a:spcAft>
                <a:spcPts val="0"/>
              </a:spcAft>
              <a:buSzPts val="1400"/>
              <a:buNone/>
              <a:defRPr b="0" i="0" sz="1800" u="none" cap="none" strike="noStrike">
                <a:solidFill>
                  <a:schemeClr val="lt2"/>
                </a:solidFill>
              </a:defRPr>
            </a:lvl5pPr>
            <a:lvl6pPr lvl="5" marR="0" rtl="0" algn="l">
              <a:spcBef>
                <a:spcPts val="0"/>
              </a:spcBef>
              <a:spcAft>
                <a:spcPts val="0"/>
              </a:spcAft>
              <a:buSzPts val="1400"/>
              <a:buNone/>
              <a:defRPr b="0" i="0" sz="1800" u="none" cap="none" strike="noStrike">
                <a:solidFill>
                  <a:schemeClr val="lt2"/>
                </a:solidFill>
              </a:defRPr>
            </a:lvl6pPr>
            <a:lvl7pPr lvl="6" marR="0" rtl="0" algn="l">
              <a:spcBef>
                <a:spcPts val="0"/>
              </a:spcBef>
              <a:spcAft>
                <a:spcPts val="0"/>
              </a:spcAft>
              <a:buSzPts val="1400"/>
              <a:buNone/>
              <a:defRPr b="0" i="0" sz="1800" u="none" cap="none" strike="noStrike">
                <a:solidFill>
                  <a:schemeClr val="lt2"/>
                </a:solidFill>
              </a:defRPr>
            </a:lvl7pPr>
            <a:lvl8pPr lvl="7" marR="0" rtl="0" algn="l">
              <a:spcBef>
                <a:spcPts val="0"/>
              </a:spcBef>
              <a:spcAft>
                <a:spcPts val="0"/>
              </a:spcAft>
              <a:buSzPts val="1400"/>
              <a:buNone/>
              <a:defRPr b="0" i="0" sz="1800" u="none" cap="none" strike="noStrike">
                <a:solidFill>
                  <a:schemeClr val="lt2"/>
                </a:solidFill>
              </a:defRPr>
            </a:lvl8pPr>
            <a:lvl9pPr lvl="8" marR="0" rtl="0" algn="l">
              <a:spcBef>
                <a:spcPts val="0"/>
              </a:spcBef>
              <a:spcAft>
                <a:spcPts val="0"/>
              </a:spcAft>
              <a:buSzPts val="1400"/>
              <a:buNone/>
              <a:defRPr b="0" i="0" sz="1800" u="none" cap="none" strike="noStrike">
                <a:solidFill>
                  <a:schemeClr val="lt2"/>
                </a:solidFill>
              </a:defRPr>
            </a:lvl9pPr>
          </a:lstStyle>
          <a:p/>
        </p:txBody>
      </p:sp>
      <p:sp>
        <p:nvSpPr>
          <p:cNvPr id="13" name="Google Shape;13;p19"/>
          <p:cNvSpPr txBox="1"/>
          <p:nvPr>
            <p:ph idx="1" type="body"/>
          </p:nvPr>
        </p:nvSpPr>
        <p:spPr>
          <a:xfrm>
            <a:off x="684212" y="685800"/>
            <a:ext cx="8534400" cy="3615267"/>
          </a:xfrm>
          <a:prstGeom prst="rect">
            <a:avLst/>
          </a:prstGeom>
          <a:noFill/>
          <a:ln>
            <a:noFill/>
          </a:ln>
        </p:spPr>
        <p:txBody>
          <a:bodyPr anchorCtr="0" anchor="ctr" bIns="45700" lIns="91425" spcFirstLastPara="1" rIns="91425" wrap="square" tIns="45700">
            <a:normAutofit/>
          </a:bodyPr>
          <a:lstStyle>
            <a:lvl1pPr indent="-330200" lvl="0" marL="457200" marR="0" rtl="0" algn="l">
              <a:spcBef>
                <a:spcPts val="400"/>
              </a:spcBef>
              <a:spcAft>
                <a:spcPts val="0"/>
              </a:spcAft>
              <a:buClr>
                <a:schemeClr val="lt1"/>
              </a:buClr>
              <a:buSzPts val="1600"/>
              <a:buFont typeface="Noto Sans Symbols"/>
              <a:buChar char="▶"/>
              <a:defRPr b="0" i="0" sz="2000" u="none" cap="none" strike="noStrike">
                <a:solidFill>
                  <a:srgbClr val="0F486F"/>
                </a:solidFill>
                <a:latin typeface="Century Gothic"/>
                <a:ea typeface="Century Gothic"/>
                <a:cs typeface="Century Gothic"/>
                <a:sym typeface="Century Gothic"/>
              </a:defRPr>
            </a:lvl1pPr>
            <a:lvl2pPr indent="-320040" lvl="1" marL="914400" marR="0" rtl="0" algn="l">
              <a:spcBef>
                <a:spcPts val="600"/>
              </a:spcBef>
              <a:spcAft>
                <a:spcPts val="0"/>
              </a:spcAft>
              <a:buClr>
                <a:schemeClr val="lt1"/>
              </a:buClr>
              <a:buSzPts val="1440"/>
              <a:buFont typeface="Noto Sans Symbols"/>
              <a:buChar char="▶"/>
              <a:defRPr b="0" i="0" sz="1800" u="none" cap="none" strike="noStrike">
                <a:solidFill>
                  <a:srgbClr val="0F486F"/>
                </a:solidFill>
                <a:latin typeface="Century Gothic"/>
                <a:ea typeface="Century Gothic"/>
                <a:cs typeface="Century Gothic"/>
                <a:sym typeface="Century Gothic"/>
              </a:defRPr>
            </a:lvl2pPr>
            <a:lvl3pPr indent="-309880" lvl="2" marL="1371600" marR="0" rtl="0" algn="l">
              <a:spcBef>
                <a:spcPts val="600"/>
              </a:spcBef>
              <a:spcAft>
                <a:spcPts val="0"/>
              </a:spcAft>
              <a:buClr>
                <a:schemeClr val="lt1"/>
              </a:buClr>
              <a:buSzPts val="1280"/>
              <a:buFont typeface="Noto Sans Symbols"/>
              <a:buChar char="▶"/>
              <a:defRPr b="0" i="0" sz="1600" u="none" cap="none" strike="noStrike">
                <a:solidFill>
                  <a:srgbClr val="0F486F"/>
                </a:solidFill>
                <a:latin typeface="Century Gothic"/>
                <a:ea typeface="Century Gothic"/>
                <a:cs typeface="Century Gothic"/>
                <a:sym typeface="Century Gothic"/>
              </a:defRPr>
            </a:lvl3pPr>
            <a:lvl4pPr indent="-299719" lvl="3" marL="1828800" marR="0" rtl="0" algn="l">
              <a:spcBef>
                <a:spcPts val="600"/>
              </a:spcBef>
              <a:spcAft>
                <a:spcPts val="0"/>
              </a:spcAft>
              <a:buClr>
                <a:schemeClr val="lt1"/>
              </a:buClr>
              <a:buSzPts val="1120"/>
              <a:buFont typeface="Noto Sans Symbols"/>
              <a:buChar char="▶"/>
              <a:defRPr b="0" i="0" sz="1400" u="none" cap="none" strike="noStrike">
                <a:solidFill>
                  <a:srgbClr val="0F486F"/>
                </a:solidFill>
                <a:latin typeface="Century Gothic"/>
                <a:ea typeface="Century Gothic"/>
                <a:cs typeface="Century Gothic"/>
                <a:sym typeface="Century Gothic"/>
              </a:defRPr>
            </a:lvl4pPr>
            <a:lvl5pPr indent="-299720" lvl="4" marL="2286000" marR="0" rtl="0" algn="l">
              <a:spcBef>
                <a:spcPts val="600"/>
              </a:spcBef>
              <a:spcAft>
                <a:spcPts val="0"/>
              </a:spcAft>
              <a:buClr>
                <a:schemeClr val="lt1"/>
              </a:buClr>
              <a:buSzPts val="1120"/>
              <a:buFont typeface="Noto Sans Symbols"/>
              <a:buChar char="▶"/>
              <a:defRPr b="0" i="0" sz="1400" u="none" cap="none" strike="noStrike">
                <a:solidFill>
                  <a:srgbClr val="0F486F"/>
                </a:solidFill>
                <a:latin typeface="Century Gothic"/>
                <a:ea typeface="Century Gothic"/>
                <a:cs typeface="Century Gothic"/>
                <a:sym typeface="Century Gothic"/>
              </a:defRPr>
            </a:lvl5pPr>
            <a:lvl6pPr indent="-299720" lvl="5" marL="2743200" marR="0" rtl="0" algn="l">
              <a:spcBef>
                <a:spcPts val="600"/>
              </a:spcBef>
              <a:spcAft>
                <a:spcPts val="0"/>
              </a:spcAft>
              <a:buClr>
                <a:schemeClr val="lt1"/>
              </a:buClr>
              <a:buSzPts val="1120"/>
              <a:buFont typeface="Noto Sans Symbols"/>
              <a:buChar char="▶"/>
              <a:defRPr b="0" i="0" sz="1400" u="none" cap="none" strike="noStrike">
                <a:solidFill>
                  <a:srgbClr val="0F486F"/>
                </a:solidFill>
                <a:latin typeface="Century Gothic"/>
                <a:ea typeface="Century Gothic"/>
                <a:cs typeface="Century Gothic"/>
                <a:sym typeface="Century Gothic"/>
              </a:defRPr>
            </a:lvl6pPr>
            <a:lvl7pPr indent="-299720" lvl="6" marL="3200400" marR="0" rtl="0" algn="l">
              <a:spcBef>
                <a:spcPts val="600"/>
              </a:spcBef>
              <a:spcAft>
                <a:spcPts val="0"/>
              </a:spcAft>
              <a:buClr>
                <a:schemeClr val="lt1"/>
              </a:buClr>
              <a:buSzPts val="1120"/>
              <a:buFont typeface="Noto Sans Symbols"/>
              <a:buChar char="▶"/>
              <a:defRPr b="0" i="0" sz="1400" u="none" cap="none" strike="noStrike">
                <a:solidFill>
                  <a:srgbClr val="0F486F"/>
                </a:solidFill>
                <a:latin typeface="Century Gothic"/>
                <a:ea typeface="Century Gothic"/>
                <a:cs typeface="Century Gothic"/>
                <a:sym typeface="Century Gothic"/>
              </a:defRPr>
            </a:lvl7pPr>
            <a:lvl8pPr indent="-299720" lvl="7" marL="3657600" marR="0" rtl="0" algn="l">
              <a:spcBef>
                <a:spcPts val="600"/>
              </a:spcBef>
              <a:spcAft>
                <a:spcPts val="0"/>
              </a:spcAft>
              <a:buClr>
                <a:schemeClr val="lt1"/>
              </a:buClr>
              <a:buSzPts val="1120"/>
              <a:buFont typeface="Noto Sans Symbols"/>
              <a:buChar char="▶"/>
              <a:defRPr b="0" i="0" sz="1400" u="none" cap="none" strike="noStrike">
                <a:solidFill>
                  <a:srgbClr val="0F486F"/>
                </a:solidFill>
                <a:latin typeface="Century Gothic"/>
                <a:ea typeface="Century Gothic"/>
                <a:cs typeface="Century Gothic"/>
                <a:sym typeface="Century Gothic"/>
              </a:defRPr>
            </a:lvl8pPr>
            <a:lvl9pPr indent="-299720" lvl="8" marL="4114800" marR="0" rtl="0" algn="l">
              <a:spcBef>
                <a:spcPts val="600"/>
              </a:spcBef>
              <a:spcAft>
                <a:spcPts val="600"/>
              </a:spcAft>
              <a:buClr>
                <a:schemeClr val="lt1"/>
              </a:buClr>
              <a:buSzPts val="1120"/>
              <a:buFont typeface="Noto Sans Symbols"/>
              <a:buChar char="▶"/>
              <a:defRPr b="0" i="0" sz="1400" u="none" cap="none" strike="noStrike">
                <a:solidFill>
                  <a:srgbClr val="0F486F"/>
                </a:solidFill>
                <a:latin typeface="Century Gothic"/>
                <a:ea typeface="Century Gothic"/>
                <a:cs typeface="Century Gothic"/>
                <a:sym typeface="Century Gothic"/>
              </a:defRPr>
            </a:lvl9pPr>
          </a:lstStyle>
          <a:p/>
        </p:txBody>
      </p:sp>
      <p:sp>
        <p:nvSpPr>
          <p:cNvPr id="14" name="Google Shape;14;p19"/>
          <p:cNvSpPr txBox="1"/>
          <p:nvPr>
            <p:ph idx="10" type="dt"/>
          </p:nvPr>
        </p:nvSpPr>
        <p:spPr>
          <a:xfrm>
            <a:off x="9904412" y="6172200"/>
            <a:ext cx="1600200" cy="365125"/>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000" u="none" cap="none" strike="noStrike">
                <a:solidFill>
                  <a:srgbClr val="09304A"/>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15" name="Google Shape;15;p19"/>
          <p:cNvSpPr txBox="1"/>
          <p:nvPr>
            <p:ph idx="11" type="ftr"/>
          </p:nvPr>
        </p:nvSpPr>
        <p:spPr>
          <a:xfrm>
            <a:off x="684212" y="6172200"/>
            <a:ext cx="7543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000" u="none" cap="none" strike="noStrike">
                <a:solidFill>
                  <a:srgbClr val="09304A"/>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16" name="Google Shape;16;p19"/>
          <p:cNvSpPr txBox="1"/>
          <p:nvPr>
            <p:ph idx="12" type="sldNum"/>
          </p:nvPr>
        </p:nvSpPr>
        <p:spPr>
          <a:xfrm>
            <a:off x="10363200" y="5578475"/>
            <a:ext cx="1142245" cy="669925"/>
          </a:xfrm>
          <a:prstGeom prst="rect">
            <a:avLst/>
          </a:prstGeom>
          <a:noFill/>
          <a:ln>
            <a:noFill/>
          </a:ln>
        </p:spPr>
        <p:txBody>
          <a:bodyPr anchorCtr="0" anchor="b" bIns="45700" lIns="91425" spcFirstLastPara="1" rIns="91425" wrap="square" tIns="45700">
            <a:noAutofit/>
          </a:bodyPr>
          <a:lstStyle>
            <a:lvl1pPr indent="0" lvl="0" marL="0" marR="0" rtl="0" algn="r">
              <a:spcBef>
                <a:spcPts val="0"/>
              </a:spcBef>
              <a:buNone/>
              <a:defRPr b="0" i="0" sz="3200" u="none" cap="none" strike="noStrike">
                <a:solidFill>
                  <a:srgbClr val="09304A"/>
                </a:solidFill>
                <a:latin typeface="Century Gothic"/>
                <a:ea typeface="Century Gothic"/>
                <a:cs typeface="Century Gothic"/>
                <a:sym typeface="Century Gothic"/>
              </a:defRPr>
            </a:lvl1pPr>
            <a:lvl2pPr indent="0" lvl="1" marL="0" marR="0" rtl="0" algn="r">
              <a:spcBef>
                <a:spcPts val="0"/>
              </a:spcBef>
              <a:buNone/>
              <a:defRPr b="0" i="0" sz="3200" u="none" cap="none" strike="noStrike">
                <a:solidFill>
                  <a:srgbClr val="09304A"/>
                </a:solidFill>
                <a:latin typeface="Century Gothic"/>
                <a:ea typeface="Century Gothic"/>
                <a:cs typeface="Century Gothic"/>
                <a:sym typeface="Century Gothic"/>
              </a:defRPr>
            </a:lvl2pPr>
            <a:lvl3pPr indent="0" lvl="2" marL="0" marR="0" rtl="0" algn="r">
              <a:spcBef>
                <a:spcPts val="0"/>
              </a:spcBef>
              <a:buNone/>
              <a:defRPr b="0" i="0" sz="3200" u="none" cap="none" strike="noStrike">
                <a:solidFill>
                  <a:srgbClr val="09304A"/>
                </a:solidFill>
                <a:latin typeface="Century Gothic"/>
                <a:ea typeface="Century Gothic"/>
                <a:cs typeface="Century Gothic"/>
                <a:sym typeface="Century Gothic"/>
              </a:defRPr>
            </a:lvl3pPr>
            <a:lvl4pPr indent="0" lvl="3" marL="0" marR="0" rtl="0" algn="r">
              <a:spcBef>
                <a:spcPts val="0"/>
              </a:spcBef>
              <a:buNone/>
              <a:defRPr b="0" i="0" sz="3200" u="none" cap="none" strike="noStrike">
                <a:solidFill>
                  <a:srgbClr val="09304A"/>
                </a:solidFill>
                <a:latin typeface="Century Gothic"/>
                <a:ea typeface="Century Gothic"/>
                <a:cs typeface="Century Gothic"/>
                <a:sym typeface="Century Gothic"/>
              </a:defRPr>
            </a:lvl4pPr>
            <a:lvl5pPr indent="0" lvl="4" marL="0" marR="0" rtl="0" algn="r">
              <a:spcBef>
                <a:spcPts val="0"/>
              </a:spcBef>
              <a:buNone/>
              <a:defRPr b="0" i="0" sz="3200" u="none" cap="none" strike="noStrike">
                <a:solidFill>
                  <a:srgbClr val="09304A"/>
                </a:solidFill>
                <a:latin typeface="Century Gothic"/>
                <a:ea typeface="Century Gothic"/>
                <a:cs typeface="Century Gothic"/>
                <a:sym typeface="Century Gothic"/>
              </a:defRPr>
            </a:lvl5pPr>
            <a:lvl6pPr indent="0" lvl="5" marL="0" marR="0" rtl="0" algn="r">
              <a:spcBef>
                <a:spcPts val="0"/>
              </a:spcBef>
              <a:buNone/>
              <a:defRPr b="0" i="0" sz="3200" u="none" cap="none" strike="noStrike">
                <a:solidFill>
                  <a:srgbClr val="09304A"/>
                </a:solidFill>
                <a:latin typeface="Century Gothic"/>
                <a:ea typeface="Century Gothic"/>
                <a:cs typeface="Century Gothic"/>
                <a:sym typeface="Century Gothic"/>
              </a:defRPr>
            </a:lvl6pPr>
            <a:lvl7pPr indent="0" lvl="6" marL="0" marR="0" rtl="0" algn="r">
              <a:spcBef>
                <a:spcPts val="0"/>
              </a:spcBef>
              <a:buNone/>
              <a:defRPr b="0" i="0" sz="3200" u="none" cap="none" strike="noStrike">
                <a:solidFill>
                  <a:srgbClr val="09304A"/>
                </a:solidFill>
                <a:latin typeface="Century Gothic"/>
                <a:ea typeface="Century Gothic"/>
                <a:cs typeface="Century Gothic"/>
                <a:sym typeface="Century Gothic"/>
              </a:defRPr>
            </a:lvl7pPr>
            <a:lvl8pPr indent="0" lvl="7" marL="0" marR="0" rtl="0" algn="r">
              <a:spcBef>
                <a:spcPts val="0"/>
              </a:spcBef>
              <a:buNone/>
              <a:defRPr b="0" i="0" sz="3200" u="none" cap="none" strike="noStrike">
                <a:solidFill>
                  <a:srgbClr val="09304A"/>
                </a:solidFill>
                <a:latin typeface="Century Gothic"/>
                <a:ea typeface="Century Gothic"/>
                <a:cs typeface="Century Gothic"/>
                <a:sym typeface="Century Gothic"/>
              </a:defRPr>
            </a:lvl8pPr>
            <a:lvl9pPr indent="0" lvl="8" marL="0" marR="0" rtl="0" algn="r">
              <a:spcBef>
                <a:spcPts val="0"/>
              </a:spcBef>
              <a:buNone/>
              <a:defRPr b="0" i="0" sz="3200" u="none" cap="none" strike="noStrike">
                <a:solidFill>
                  <a:srgbClr val="09304A"/>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zh-TW"/>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4.jpg"/><Relationship Id="rId4" Type="http://schemas.openxmlformats.org/officeDocument/2006/relationships/image" Target="../media/image13.png"/><Relationship Id="rId5" Type="http://schemas.openxmlformats.org/officeDocument/2006/relationships/image" Target="../media/image1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7.jpg"/><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1.jpg"/><Relationship Id="rId4" Type="http://schemas.openxmlformats.org/officeDocument/2006/relationships/image" Target="../media/image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jp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3.png"/><Relationship Id="rId4" Type="http://schemas.openxmlformats.org/officeDocument/2006/relationships/image" Target="../media/image5.jpg"/><Relationship Id="rId5"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1"/>
          <p:cNvSpPr txBox="1"/>
          <p:nvPr>
            <p:ph type="ctrTitle"/>
          </p:nvPr>
        </p:nvSpPr>
        <p:spPr>
          <a:xfrm>
            <a:off x="634222" y="-2383474"/>
            <a:ext cx="10628100" cy="4835700"/>
          </a:xfrm>
          <a:prstGeom prst="rect">
            <a:avLst/>
          </a:prstGeom>
          <a:noFill/>
          <a:ln>
            <a:noFill/>
          </a:ln>
        </p:spPr>
        <p:txBody>
          <a:bodyPr anchorCtr="0" anchor="b" bIns="45700" lIns="91425" spcFirstLastPara="1" rIns="91425" wrap="square" tIns="45700">
            <a:normAutofit/>
          </a:bodyPr>
          <a:lstStyle/>
          <a:p>
            <a:pPr indent="0" lvl="0" marL="0" rtl="0" algn="ctr">
              <a:spcBef>
                <a:spcPts val="0"/>
              </a:spcBef>
              <a:spcAft>
                <a:spcPts val="0"/>
              </a:spcAft>
              <a:buClr>
                <a:schemeClr val="lt1"/>
              </a:buClr>
              <a:buSzPts val="4800"/>
              <a:buFont typeface="Century Gothic"/>
              <a:buNone/>
            </a:pPr>
            <a:r>
              <a:rPr b="1" lang="zh-TW" sz="5600">
                <a:solidFill>
                  <a:schemeClr val="dk1"/>
                </a:solidFill>
              </a:rPr>
              <a:t>黑鮪魚目前在地球上數量的變化</a:t>
            </a:r>
            <a:endParaRPr b="1" sz="5600">
              <a:solidFill>
                <a:schemeClr val="dk1"/>
              </a:solidFill>
            </a:endParaRPr>
          </a:p>
        </p:txBody>
      </p:sp>
      <p:sp>
        <p:nvSpPr>
          <p:cNvPr id="140" name="Google Shape;140;p1"/>
          <p:cNvSpPr txBox="1"/>
          <p:nvPr>
            <p:ph idx="1" type="subTitle"/>
          </p:nvPr>
        </p:nvSpPr>
        <p:spPr>
          <a:xfrm>
            <a:off x="8242750" y="5014750"/>
            <a:ext cx="3264600" cy="19029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SzPts val="1680"/>
              <a:buNone/>
            </a:pPr>
            <a:r>
              <a:rPr lang="zh-TW" sz="3200">
                <a:solidFill>
                  <a:schemeClr val="lt1"/>
                </a:solidFill>
              </a:rPr>
              <a:t>10730葉書廷</a:t>
            </a:r>
            <a:endParaRPr sz="3200">
              <a:solidFill>
                <a:schemeClr val="lt1"/>
              </a:solidFill>
            </a:endParaRPr>
          </a:p>
          <a:p>
            <a:pPr indent="0" lvl="0" marL="0" rtl="0" algn="l">
              <a:spcBef>
                <a:spcPts val="0"/>
              </a:spcBef>
              <a:spcAft>
                <a:spcPts val="0"/>
              </a:spcAft>
              <a:buSzPts val="1680"/>
              <a:buNone/>
            </a:pPr>
            <a:r>
              <a:rPr lang="zh-TW" sz="3200">
                <a:solidFill>
                  <a:schemeClr val="lt1"/>
                </a:solidFill>
              </a:rPr>
              <a:t>指導老師 吳瑟琴</a:t>
            </a:r>
            <a:endParaRPr sz="3200">
              <a:solidFill>
                <a:schemeClr val="lt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12"/>
          <p:cNvSpPr txBox="1"/>
          <p:nvPr>
            <p:ph type="title"/>
          </p:nvPr>
        </p:nvSpPr>
        <p:spPr>
          <a:xfrm>
            <a:off x="869743" y="2022427"/>
            <a:ext cx="8534400" cy="1507067"/>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5400"/>
              <a:buFont typeface="Century Gothic"/>
              <a:buNone/>
            </a:pPr>
            <a:r>
              <a:rPr lang="zh-TW" sz="5400"/>
              <a:t>研究結果</a:t>
            </a:r>
            <a:endParaRPr/>
          </a:p>
        </p:txBody>
      </p:sp>
      <p:sp>
        <p:nvSpPr>
          <p:cNvPr id="201" name="Google Shape;201;p12"/>
          <p:cNvSpPr txBox="1"/>
          <p:nvPr>
            <p:ph idx="1" type="body"/>
          </p:nvPr>
        </p:nvSpPr>
        <p:spPr>
          <a:xfrm>
            <a:off x="4805638" y="-574263"/>
            <a:ext cx="8534400" cy="3615267"/>
          </a:xfrm>
          <a:prstGeom prst="rect">
            <a:avLst/>
          </a:prstGeom>
          <a:noFill/>
          <a:ln>
            <a:noFill/>
          </a:ln>
        </p:spPr>
        <p:txBody>
          <a:bodyPr anchorCtr="0" anchor="ctr" bIns="45700" lIns="91425" spcFirstLastPara="1" rIns="91425" wrap="square" tIns="45700">
            <a:normAutofit/>
          </a:bodyPr>
          <a:lstStyle/>
          <a:p>
            <a:pPr indent="-184150" lvl="0" marL="285750" rtl="0" algn="l">
              <a:spcBef>
                <a:spcPts val="0"/>
              </a:spcBef>
              <a:spcAft>
                <a:spcPts val="0"/>
              </a:spcAft>
              <a:buSzPts val="1600"/>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13"/>
          <p:cNvSpPr txBox="1"/>
          <p:nvPr>
            <p:ph type="ctrTitle"/>
          </p:nvPr>
        </p:nvSpPr>
        <p:spPr>
          <a:xfrm>
            <a:off x="684212" y="-1989698"/>
            <a:ext cx="8001000" cy="2971801"/>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lt1"/>
              </a:buClr>
              <a:buSzPts val="4800"/>
              <a:buFont typeface="Century Gothic"/>
              <a:buNone/>
            </a:pPr>
            <a:r>
              <a:rPr lang="zh-TW"/>
              <a:t>數量與價格</a:t>
            </a:r>
            <a:endParaRPr/>
          </a:p>
        </p:txBody>
      </p:sp>
      <p:sp>
        <p:nvSpPr>
          <p:cNvPr id="207" name="Google Shape;207;p13"/>
          <p:cNvSpPr txBox="1"/>
          <p:nvPr>
            <p:ph idx="1" type="subTitle"/>
          </p:nvPr>
        </p:nvSpPr>
        <p:spPr>
          <a:xfrm>
            <a:off x="684212" y="943789"/>
            <a:ext cx="5983288" cy="4877052"/>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SzPts val="1680"/>
              <a:buNone/>
            </a:pPr>
            <a:r>
              <a:rPr lang="zh-TW" sz="3100">
                <a:solidFill>
                  <a:schemeClr val="dk1"/>
                </a:solidFill>
              </a:rPr>
              <a:t>全球太平洋黑鮪魚資源量曾因過度捕撈，50年間大幅減少了八成以上。與1959年相比，大減83%。目前台灣黑鮪魚的價錢是精華部位一斤至少3000元起跳，不過最便宜的價錢可以來到2~3倍的差額(赤身和油的差別)</a:t>
            </a:r>
            <a:endParaRPr sz="3100"/>
          </a:p>
        </p:txBody>
      </p:sp>
      <p:pic>
        <p:nvPicPr>
          <p:cNvPr descr="學者認為資源減少已是趨勢／923尾！黑鮪漁獲創新低明年更慘- 生活- 自由時報電子報" id="208" name="Google Shape;208;p13"/>
          <p:cNvPicPr preferRelativeResize="0"/>
          <p:nvPr/>
        </p:nvPicPr>
        <p:blipFill rotWithShape="1">
          <a:blip r:embed="rId3">
            <a:alphaModFix/>
          </a:blip>
          <a:srcRect b="0" l="0" r="0" t="0"/>
          <a:stretch/>
        </p:blipFill>
        <p:spPr>
          <a:xfrm>
            <a:off x="6667500" y="2258472"/>
            <a:ext cx="5524500" cy="4585059"/>
          </a:xfrm>
          <a:prstGeom prst="rect">
            <a:avLst/>
          </a:prstGeom>
          <a:noFill/>
          <a:ln>
            <a:noFill/>
          </a:ln>
        </p:spPr>
      </p:pic>
      <p:pic>
        <p:nvPicPr>
          <p:cNvPr descr="黑鮪魚可以安心吃嗎？「海洋界和牛」美味但生存嚴峻，專家：需責任捕撈、不要多吃| 上下游News&amp;Market" id="209" name="Google Shape;209;p13"/>
          <p:cNvPicPr preferRelativeResize="0"/>
          <p:nvPr/>
        </p:nvPicPr>
        <p:blipFill rotWithShape="1">
          <a:blip r:embed="rId4">
            <a:alphaModFix/>
          </a:blip>
          <a:srcRect b="0" l="0" r="0" t="0"/>
          <a:stretch/>
        </p:blipFill>
        <p:spPr>
          <a:xfrm>
            <a:off x="684212" y="4572000"/>
            <a:ext cx="5658679" cy="2271532"/>
          </a:xfrm>
          <a:prstGeom prst="rect">
            <a:avLst/>
          </a:prstGeom>
          <a:noFill/>
          <a:ln>
            <a:noFill/>
          </a:ln>
        </p:spPr>
      </p:pic>
      <p:sp>
        <p:nvSpPr>
          <p:cNvPr descr="圖繪日本料理》：鮪魚赤身的哪個部位有最佳口感？ - The News Lens 關鍵評論網" id="210" name="Google Shape;210;p13"/>
          <p:cNvSpPr/>
          <p:nvPr/>
        </p:nvSpPr>
        <p:spPr>
          <a:xfrm>
            <a:off x="5943600" y="3276600"/>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pic>
        <p:nvPicPr>
          <p:cNvPr descr="圖繪日本料理》：鮪魚赤身的哪個部位有最佳口感？ - The News Lens 關鍵評論網" id="211" name="Google Shape;211;p13"/>
          <p:cNvPicPr preferRelativeResize="0"/>
          <p:nvPr/>
        </p:nvPicPr>
        <p:blipFill rotWithShape="1">
          <a:blip r:embed="rId5">
            <a:alphaModFix/>
          </a:blip>
          <a:srcRect b="0" l="0" r="0" t="0"/>
          <a:stretch/>
        </p:blipFill>
        <p:spPr>
          <a:xfrm>
            <a:off x="6667500" y="14469"/>
            <a:ext cx="5524500" cy="2286000"/>
          </a:xfrm>
          <a:prstGeom prst="rect">
            <a:avLst/>
          </a:prstGeom>
          <a:noFill/>
          <a:ln>
            <a:noFill/>
          </a:ln>
        </p:spPr>
      </p:pic>
    </p:spTree>
  </p:cSld>
  <p:clrMapOvr>
    <a:masterClrMapping/>
  </p:clrMapOvr>
  <p:transition spd="slow">
    <p:push/>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14"/>
          <p:cNvSpPr txBox="1"/>
          <p:nvPr>
            <p:ph type="ctrTitle"/>
          </p:nvPr>
        </p:nvSpPr>
        <p:spPr>
          <a:xfrm>
            <a:off x="525186" y="-1659836"/>
            <a:ext cx="8001000" cy="2971801"/>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lt1"/>
              </a:buClr>
              <a:buSzPts val="4800"/>
              <a:buFont typeface="Century Gothic"/>
              <a:buNone/>
            </a:pPr>
            <a:r>
              <a:rPr lang="zh-TW"/>
              <a:t>數量下降原因</a:t>
            </a:r>
            <a:endParaRPr/>
          </a:p>
        </p:txBody>
      </p:sp>
      <p:sp>
        <p:nvSpPr>
          <p:cNvPr id="217" name="Google Shape;217;p14"/>
          <p:cNvSpPr txBox="1"/>
          <p:nvPr>
            <p:ph idx="1" type="subTitle"/>
          </p:nvPr>
        </p:nvSpPr>
        <p:spPr>
          <a:xfrm>
            <a:off x="474611" y="1311974"/>
            <a:ext cx="11242800" cy="44676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SzPts val="1680"/>
              <a:buNone/>
            </a:pPr>
            <a:r>
              <a:rPr b="1" lang="zh-TW" sz="2300">
                <a:solidFill>
                  <a:schemeClr val="dk1"/>
                </a:solidFill>
              </a:rPr>
              <a:t>造成黑鮪魚族群數量下降的原因有3大原因</a:t>
            </a:r>
            <a:r>
              <a:rPr b="1" lang="zh-TW" sz="2300">
                <a:solidFill>
                  <a:schemeClr val="dk1"/>
                </a:solidFill>
                <a:latin typeface="PMingLiU"/>
                <a:ea typeface="PMingLiU"/>
                <a:cs typeface="PMingLiU"/>
                <a:sym typeface="PMingLiU"/>
              </a:rPr>
              <a:t>：</a:t>
            </a:r>
            <a:endParaRPr b="1" sz="2300">
              <a:solidFill>
                <a:schemeClr val="dk1"/>
              </a:solidFill>
            </a:endParaRPr>
          </a:p>
          <a:p>
            <a:pPr indent="-539750" lvl="0" marL="457200" rtl="0" algn="l">
              <a:spcBef>
                <a:spcPts val="1020"/>
              </a:spcBef>
              <a:spcAft>
                <a:spcPts val="0"/>
              </a:spcAft>
              <a:buSzPts val="2980"/>
              <a:buAutoNum type="arabicPeriod"/>
            </a:pPr>
            <a:r>
              <a:rPr b="1" lang="zh-TW" sz="3400">
                <a:solidFill>
                  <a:srgbClr val="FF0000"/>
                </a:solidFill>
              </a:rPr>
              <a:t>過度捕撈</a:t>
            </a:r>
            <a:r>
              <a:rPr b="1" lang="zh-TW" sz="2300">
                <a:solidFill>
                  <a:schemeClr val="dk1"/>
                </a:solidFill>
                <a:latin typeface="PMingLiU"/>
                <a:ea typeface="PMingLiU"/>
                <a:cs typeface="PMingLiU"/>
                <a:sym typeface="PMingLiU"/>
              </a:rPr>
              <a:t>：</a:t>
            </a:r>
            <a:r>
              <a:rPr b="1" lang="zh-TW" sz="2300">
                <a:solidFill>
                  <a:schemeClr val="dk1"/>
                </a:solidFill>
              </a:rPr>
              <a:t>雖然已經有規定捕撈數量，但是黑鮪魚繁衍數量仍不及捕撈速度</a:t>
            </a:r>
            <a:endParaRPr b="1" sz="2300">
              <a:solidFill>
                <a:schemeClr val="dk1"/>
              </a:solidFill>
            </a:endParaRPr>
          </a:p>
          <a:p>
            <a:pPr indent="-539750" lvl="0" marL="457200" rtl="0" algn="l">
              <a:spcBef>
                <a:spcPts val="1020"/>
              </a:spcBef>
              <a:spcAft>
                <a:spcPts val="0"/>
              </a:spcAft>
              <a:buSzPts val="2980"/>
              <a:buAutoNum type="arabicPeriod"/>
            </a:pPr>
            <a:r>
              <a:rPr b="1" lang="zh-TW" sz="3400">
                <a:solidFill>
                  <a:srgbClr val="FF0000"/>
                </a:solidFill>
              </a:rPr>
              <a:t>破壞性捕魚法</a:t>
            </a:r>
            <a:r>
              <a:rPr b="1" lang="zh-TW" sz="2300">
                <a:solidFill>
                  <a:schemeClr val="dk1"/>
                </a:solidFill>
                <a:latin typeface="PMingLiU"/>
                <a:ea typeface="PMingLiU"/>
                <a:cs typeface="PMingLiU"/>
                <a:sym typeface="PMingLiU"/>
              </a:rPr>
              <a:t>：</a:t>
            </a:r>
            <a:r>
              <a:rPr b="1" lang="zh-TW" sz="2300">
                <a:solidFill>
                  <a:schemeClr val="dk1"/>
                </a:solidFill>
              </a:rPr>
              <a:t>圍網漁船捕撈，此捕撈法有著簡易、方便、快速的優點，可是往往會造成捕撈到幼年黑鮪魚，導致幼魚沒有機會成長繁衍</a:t>
            </a:r>
            <a:endParaRPr b="1" sz="2300">
              <a:solidFill>
                <a:schemeClr val="dk1"/>
              </a:solidFill>
            </a:endParaRPr>
          </a:p>
          <a:p>
            <a:pPr indent="-539750" lvl="0" marL="457200" rtl="0" algn="l">
              <a:spcBef>
                <a:spcPts val="1020"/>
              </a:spcBef>
              <a:spcAft>
                <a:spcPts val="0"/>
              </a:spcAft>
              <a:buSzPts val="2980"/>
              <a:buAutoNum type="arabicPeriod"/>
            </a:pPr>
            <a:r>
              <a:rPr b="1" lang="zh-TW" sz="3400">
                <a:solidFill>
                  <a:srgbClr val="FF0000"/>
                </a:solidFill>
              </a:rPr>
              <a:t>非法作業</a:t>
            </a:r>
            <a:r>
              <a:rPr b="1" lang="zh-TW" sz="2300">
                <a:solidFill>
                  <a:schemeClr val="dk1"/>
                </a:solidFill>
                <a:latin typeface="PMingLiU"/>
                <a:ea typeface="PMingLiU"/>
                <a:cs typeface="PMingLiU"/>
                <a:sym typeface="PMingLiU"/>
              </a:rPr>
              <a:t>：</a:t>
            </a:r>
            <a:r>
              <a:rPr b="1" i="0" lang="zh-TW" sz="2300">
                <a:solidFill>
                  <a:schemeClr val="dk1"/>
                </a:solidFill>
                <a:latin typeface="Arial"/>
                <a:ea typeface="Arial"/>
                <a:cs typeface="Arial"/>
                <a:sym typeface="Arial"/>
              </a:rPr>
              <a:t>在中西太平洋在已知的漁獲量之外，約有額外36%非法盜魚，遠超全球平均的19%</a:t>
            </a:r>
            <a:endParaRPr b="1" sz="2300">
              <a:solidFill>
                <a:schemeClr val="dk1"/>
              </a:solidFill>
            </a:endParaRPr>
          </a:p>
        </p:txBody>
      </p:sp>
      <p:pic>
        <p:nvPicPr>
          <p:cNvPr descr="osama 甲子園: 圍網漁具漁法知多少？" id="218" name="Google Shape;218;p14"/>
          <p:cNvPicPr preferRelativeResize="0"/>
          <p:nvPr/>
        </p:nvPicPr>
        <p:blipFill rotWithShape="1">
          <a:blip r:embed="rId3">
            <a:alphaModFix/>
          </a:blip>
          <a:srcRect b="0" l="0" r="0" t="0"/>
          <a:stretch/>
        </p:blipFill>
        <p:spPr>
          <a:xfrm>
            <a:off x="8176591" y="4293108"/>
            <a:ext cx="4015409" cy="2564892"/>
          </a:xfrm>
          <a:prstGeom prst="rect">
            <a:avLst/>
          </a:prstGeom>
          <a:noFill/>
          <a:ln>
            <a:noFill/>
          </a:ln>
        </p:spPr>
      </p:pic>
      <p:pic>
        <p:nvPicPr>
          <p:cNvPr descr="鮪魚被人類追殺3到5年恐滅亡@ 阿成海鮮舖(漁人島海物) :: 隨意窩Xuite日誌" id="219" name="Google Shape;219;p14"/>
          <p:cNvPicPr preferRelativeResize="0"/>
          <p:nvPr/>
        </p:nvPicPr>
        <p:blipFill rotWithShape="1">
          <a:blip r:embed="rId4">
            <a:alphaModFix/>
          </a:blip>
          <a:srcRect b="0" l="0" r="0" t="0"/>
          <a:stretch/>
        </p:blipFill>
        <p:spPr>
          <a:xfrm>
            <a:off x="0" y="4627182"/>
            <a:ext cx="4704522" cy="2230818"/>
          </a:xfrm>
          <a:prstGeom prst="rect">
            <a:avLst/>
          </a:prstGeom>
          <a:noFill/>
          <a:ln>
            <a:noFill/>
          </a:ln>
        </p:spPr>
      </p:pic>
    </p:spTree>
  </p:cSld>
  <p:clrMapOvr>
    <a:masterClrMapping/>
  </p:clrMapOvr>
  <p:transition spd="slow">
    <p:push/>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15"/>
          <p:cNvSpPr txBox="1"/>
          <p:nvPr>
            <p:ph type="ctrTitle"/>
          </p:nvPr>
        </p:nvSpPr>
        <p:spPr>
          <a:xfrm>
            <a:off x="430212" y="-1803401"/>
            <a:ext cx="8001000" cy="2971801"/>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lt1"/>
              </a:buClr>
              <a:buSzPts val="4800"/>
              <a:buFont typeface="Century Gothic"/>
              <a:buNone/>
            </a:pPr>
            <a:r>
              <a:rPr lang="zh-TW"/>
              <a:t>過程的困難</a:t>
            </a:r>
            <a:endParaRPr/>
          </a:p>
        </p:txBody>
      </p:sp>
      <p:sp>
        <p:nvSpPr>
          <p:cNvPr id="225" name="Google Shape;225;p15"/>
          <p:cNvSpPr txBox="1"/>
          <p:nvPr>
            <p:ph idx="1" type="subTitle"/>
          </p:nvPr>
        </p:nvSpPr>
        <p:spPr>
          <a:xfrm>
            <a:off x="430199" y="1384750"/>
            <a:ext cx="10773000" cy="49530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SzPts val="1680"/>
              <a:buNone/>
            </a:pPr>
            <a:r>
              <a:rPr lang="zh-TW" sz="4700">
                <a:solidFill>
                  <a:schemeClr val="dk1"/>
                </a:solidFill>
              </a:rPr>
              <a:t>1、製作過程和</a:t>
            </a:r>
            <a:r>
              <a:rPr b="1" lang="zh-TW" sz="4700">
                <a:solidFill>
                  <a:schemeClr val="dk1"/>
                </a:solidFill>
              </a:rPr>
              <a:t>第二次段考卡到</a:t>
            </a:r>
            <a:r>
              <a:rPr lang="zh-TW" sz="4700">
                <a:solidFill>
                  <a:schemeClr val="dk1"/>
                </a:solidFill>
              </a:rPr>
              <a:t>，先犧牲報告讀書，週末再來補齊缺的東西</a:t>
            </a:r>
            <a:endParaRPr sz="4700">
              <a:solidFill>
                <a:schemeClr val="dk1"/>
              </a:solidFill>
            </a:endParaRPr>
          </a:p>
          <a:p>
            <a:pPr indent="0" lvl="0" marL="0" rtl="0" algn="l">
              <a:spcBef>
                <a:spcPts val="0"/>
              </a:spcBef>
              <a:spcAft>
                <a:spcPts val="0"/>
              </a:spcAft>
              <a:buSzPts val="1680"/>
              <a:buNone/>
            </a:pPr>
            <a:r>
              <a:t/>
            </a:r>
            <a:endParaRPr sz="4700">
              <a:solidFill>
                <a:schemeClr val="dk1"/>
              </a:solidFill>
            </a:endParaRPr>
          </a:p>
          <a:p>
            <a:pPr indent="0" lvl="0" marL="0" rtl="0" algn="l">
              <a:spcBef>
                <a:spcPts val="0"/>
              </a:spcBef>
              <a:spcAft>
                <a:spcPts val="0"/>
              </a:spcAft>
              <a:buSzPts val="1680"/>
              <a:buNone/>
            </a:pPr>
            <a:r>
              <a:rPr lang="zh-TW" sz="4700">
                <a:solidFill>
                  <a:schemeClr val="dk1"/>
                </a:solidFill>
              </a:rPr>
              <a:t>2、第一次做自主學習報告，過程既複雜又漫長，但是指導老師和圖書館都很用心地幫助我</a:t>
            </a:r>
            <a:endParaRPr sz="5100">
              <a:solidFill>
                <a:schemeClr val="dk1"/>
              </a:solidFill>
            </a:endParaRPr>
          </a:p>
        </p:txBody>
      </p:sp>
    </p:spTree>
  </p:cSld>
  <p:clrMapOvr>
    <a:masterClrMapping/>
  </p:clrMapOvr>
  <p:transition spd="slow">
    <p:push/>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16"/>
          <p:cNvSpPr txBox="1"/>
          <p:nvPr>
            <p:ph type="ctrTitle"/>
          </p:nvPr>
        </p:nvSpPr>
        <p:spPr>
          <a:xfrm>
            <a:off x="506791" y="-1825389"/>
            <a:ext cx="8001000" cy="2971801"/>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lt1"/>
              </a:buClr>
              <a:buSzPts val="4800"/>
              <a:buFont typeface="Century Gothic"/>
              <a:buNone/>
            </a:pPr>
            <a:r>
              <a:rPr lang="zh-TW"/>
              <a:t>心得反思</a:t>
            </a:r>
            <a:endParaRPr/>
          </a:p>
        </p:txBody>
      </p:sp>
      <p:sp>
        <p:nvSpPr>
          <p:cNvPr id="231" name="Google Shape;231;p16"/>
          <p:cNvSpPr txBox="1"/>
          <p:nvPr>
            <p:ph idx="1" type="subTitle"/>
          </p:nvPr>
        </p:nvSpPr>
        <p:spPr>
          <a:xfrm>
            <a:off x="506800" y="1146400"/>
            <a:ext cx="11421900" cy="52704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680"/>
              <a:buNone/>
            </a:pPr>
            <a:r>
              <a:rPr lang="zh-TW" sz="3300">
                <a:solidFill>
                  <a:schemeClr val="dk1"/>
                </a:solidFill>
              </a:rPr>
              <a:t>1、</a:t>
            </a:r>
            <a:r>
              <a:rPr lang="zh-TW" sz="3300">
                <a:solidFill>
                  <a:schemeClr val="dk1"/>
                </a:solidFill>
              </a:rPr>
              <a:t>我</a:t>
            </a:r>
            <a:r>
              <a:rPr lang="zh-TW" sz="3300">
                <a:solidFill>
                  <a:schemeClr val="dk1"/>
                </a:solidFill>
              </a:rPr>
              <a:t>查到</a:t>
            </a:r>
            <a:r>
              <a:rPr lang="zh-TW" sz="3300">
                <a:solidFill>
                  <a:schemeClr val="dk1"/>
                </a:solidFill>
              </a:rPr>
              <a:t>到影響數量的變因，如:</a:t>
            </a:r>
            <a:r>
              <a:rPr b="1" lang="zh-TW" sz="3300">
                <a:solidFill>
                  <a:schemeClr val="dk1"/>
                </a:solidFill>
              </a:rPr>
              <a:t>價錢、習性、政策</a:t>
            </a:r>
            <a:r>
              <a:rPr lang="zh-TW" sz="3300">
                <a:solidFill>
                  <a:schemeClr val="dk1"/>
                </a:solidFill>
              </a:rPr>
              <a:t>等，從圖表我可以得知近幾年黑鮪魚的數量總是起起伏伏，人們仍無法有效復育</a:t>
            </a:r>
            <a:endParaRPr sz="3300">
              <a:solidFill>
                <a:schemeClr val="dk1"/>
              </a:solidFill>
            </a:endParaRPr>
          </a:p>
          <a:p>
            <a:pPr indent="0" lvl="0" marL="0" rtl="0" algn="l">
              <a:spcBef>
                <a:spcPts val="0"/>
              </a:spcBef>
              <a:spcAft>
                <a:spcPts val="0"/>
              </a:spcAft>
              <a:buSzPts val="1680"/>
              <a:buNone/>
            </a:pPr>
            <a:r>
              <a:rPr lang="zh-TW" sz="3300">
                <a:solidFill>
                  <a:schemeClr val="dk1"/>
                </a:solidFill>
              </a:rPr>
              <a:t>2、黑鮪魚下降速度加快的主因主要是因為人類的口腹之欲，如果人類可以克制自己的話，黑鮪魚會走向瀕危甚至滅絕之路嗎? </a:t>
            </a:r>
            <a:endParaRPr sz="3300">
              <a:solidFill>
                <a:schemeClr val="dk1"/>
              </a:solidFill>
            </a:endParaRPr>
          </a:p>
          <a:p>
            <a:pPr indent="0" lvl="0" marL="0" rtl="0" algn="l">
              <a:spcBef>
                <a:spcPts val="0"/>
              </a:spcBef>
              <a:spcAft>
                <a:spcPts val="0"/>
              </a:spcAft>
              <a:buSzPts val="1680"/>
              <a:buNone/>
            </a:pPr>
            <a:r>
              <a:rPr lang="zh-TW" sz="3300">
                <a:solidFill>
                  <a:schemeClr val="dk1"/>
                </a:solidFill>
              </a:rPr>
              <a:t>3、我對於我的</a:t>
            </a:r>
            <a:r>
              <a:rPr b="1" lang="zh-TW" sz="3300">
                <a:solidFill>
                  <a:schemeClr val="dk1"/>
                </a:solidFill>
              </a:rPr>
              <a:t>時間觀念</a:t>
            </a:r>
            <a:r>
              <a:rPr lang="zh-TW" sz="3300">
                <a:solidFill>
                  <a:schemeClr val="dk1"/>
                </a:solidFill>
              </a:rPr>
              <a:t>需要再加強，真的來不及的時候我才開始趕，這方面我還有待加強</a:t>
            </a:r>
            <a:endParaRPr sz="3300">
              <a:solidFill>
                <a:schemeClr val="dk1"/>
              </a:solidFill>
            </a:endParaRPr>
          </a:p>
          <a:p>
            <a:pPr indent="0" lvl="0" marL="0" rtl="0" algn="l">
              <a:spcBef>
                <a:spcPts val="0"/>
              </a:spcBef>
              <a:spcAft>
                <a:spcPts val="0"/>
              </a:spcAft>
              <a:buSzPts val="1680"/>
              <a:buNone/>
            </a:pPr>
            <a:r>
              <a:rPr lang="zh-TW" sz="3300">
                <a:solidFill>
                  <a:schemeClr val="dk1"/>
                </a:solidFill>
              </a:rPr>
              <a:t>4、我</a:t>
            </a:r>
            <a:r>
              <a:rPr lang="zh-TW" sz="3300">
                <a:solidFill>
                  <a:schemeClr val="dk1"/>
                </a:solidFill>
              </a:rPr>
              <a:t>覺</a:t>
            </a:r>
            <a:r>
              <a:rPr lang="zh-TW" sz="3300">
                <a:solidFill>
                  <a:schemeClr val="dk1"/>
                </a:solidFill>
              </a:rPr>
              <a:t>得我資料查得蠻全面的，因為我先將生態學的基礎打好之後我才開始深入了解有關黑鮪魚的主題，讓我可以更容易掌握主題資料和主題內容。</a:t>
            </a:r>
            <a:endParaRPr sz="3300"/>
          </a:p>
        </p:txBody>
      </p:sp>
    </p:spTree>
  </p:cSld>
  <p:clrMapOvr>
    <a:masterClrMapping/>
  </p:clrMapOvr>
  <p:transition spd="slow">
    <p:push/>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17"/>
          <p:cNvSpPr txBox="1"/>
          <p:nvPr>
            <p:ph type="ctrTitle"/>
          </p:nvPr>
        </p:nvSpPr>
        <p:spPr>
          <a:xfrm>
            <a:off x="366159" y="-1752601"/>
            <a:ext cx="8001000" cy="2971801"/>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lt1"/>
              </a:buClr>
              <a:buSzPts val="4800"/>
              <a:buFont typeface="Century Gothic"/>
              <a:buNone/>
            </a:pPr>
            <a:r>
              <a:rPr lang="zh-TW"/>
              <a:t>參考資料</a:t>
            </a:r>
            <a:endParaRPr/>
          </a:p>
        </p:txBody>
      </p:sp>
      <p:sp>
        <p:nvSpPr>
          <p:cNvPr id="237" name="Google Shape;237;p17"/>
          <p:cNvSpPr txBox="1"/>
          <p:nvPr>
            <p:ph idx="1" type="subTitle"/>
          </p:nvPr>
        </p:nvSpPr>
        <p:spPr>
          <a:xfrm>
            <a:off x="366159" y="1481667"/>
            <a:ext cx="11110224" cy="47203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680"/>
              <a:buNone/>
            </a:pPr>
            <a:r>
              <a:rPr b="1" lang="zh-TW" sz="3000">
                <a:solidFill>
                  <a:schemeClr val="dk1"/>
                </a:solidFill>
                <a:latin typeface="Poiret One"/>
                <a:ea typeface="Poiret One"/>
                <a:cs typeface="Poiret One"/>
                <a:sym typeface="Poiret One"/>
              </a:rPr>
              <a:t>•</a:t>
            </a:r>
            <a:r>
              <a:rPr b="1" lang="zh-TW" sz="3000">
                <a:solidFill>
                  <a:schemeClr val="dk1"/>
                </a:solidFill>
              </a:rPr>
              <a:t>生態系統研究報告</a:t>
            </a:r>
            <a:endParaRPr b="1" sz="3000">
              <a:solidFill>
                <a:schemeClr val="dk1"/>
              </a:solidFill>
            </a:endParaRPr>
          </a:p>
          <a:p>
            <a:pPr indent="0" lvl="0" marL="0" rtl="0" algn="l">
              <a:spcBef>
                <a:spcPts val="1020"/>
              </a:spcBef>
              <a:spcAft>
                <a:spcPts val="0"/>
              </a:spcAft>
              <a:buSzPts val="1680"/>
              <a:buNone/>
            </a:pPr>
            <a:r>
              <a:rPr b="1" lang="zh-TW" sz="3000">
                <a:solidFill>
                  <a:schemeClr val="dk1"/>
                </a:solidFill>
                <a:latin typeface="Poiret One"/>
                <a:ea typeface="Poiret One"/>
                <a:cs typeface="Poiret One"/>
                <a:sym typeface="Poiret One"/>
              </a:rPr>
              <a:t>•</a:t>
            </a:r>
            <a:r>
              <a:rPr b="1" lang="zh-TW" sz="3000">
                <a:solidFill>
                  <a:schemeClr val="dk1"/>
                </a:solidFill>
              </a:rPr>
              <a:t>國立清華大學開放式課程</a:t>
            </a:r>
            <a:r>
              <a:rPr b="1" lang="zh-TW" sz="3000">
                <a:solidFill>
                  <a:schemeClr val="dk1"/>
                </a:solidFill>
                <a:latin typeface="Arial"/>
                <a:ea typeface="Arial"/>
                <a:cs typeface="Arial"/>
                <a:sym typeface="Arial"/>
              </a:rPr>
              <a:t>第8講 生態學調查方法</a:t>
            </a:r>
            <a:endParaRPr b="1" sz="3000">
              <a:solidFill>
                <a:schemeClr val="dk1"/>
              </a:solidFill>
              <a:latin typeface="Arial"/>
              <a:ea typeface="Arial"/>
              <a:cs typeface="Arial"/>
              <a:sym typeface="Arial"/>
            </a:endParaRPr>
          </a:p>
          <a:p>
            <a:pPr indent="0" lvl="0" marL="0" rtl="0" algn="l">
              <a:spcBef>
                <a:spcPts val="1020"/>
              </a:spcBef>
              <a:spcAft>
                <a:spcPts val="0"/>
              </a:spcAft>
              <a:buSzPts val="1680"/>
              <a:buNone/>
            </a:pPr>
            <a:r>
              <a:rPr b="1" lang="zh-TW" sz="3000">
                <a:solidFill>
                  <a:schemeClr val="dk1"/>
                </a:solidFill>
                <a:latin typeface="Poiret One"/>
                <a:ea typeface="Poiret One"/>
                <a:cs typeface="Poiret One"/>
                <a:sym typeface="Poiret One"/>
              </a:rPr>
              <a:t>•</a:t>
            </a:r>
            <a:r>
              <a:rPr b="1" lang="zh-TW" sz="3000">
                <a:solidFill>
                  <a:schemeClr val="dk1"/>
                </a:solidFill>
              </a:rPr>
              <a:t>Ewant教育平台 </a:t>
            </a:r>
            <a:r>
              <a:rPr b="1" lang="zh-TW" sz="3000">
                <a:solidFill>
                  <a:schemeClr val="dk1"/>
                </a:solidFill>
                <a:latin typeface="Arial"/>
                <a:ea typeface="Arial"/>
                <a:cs typeface="Arial"/>
                <a:sym typeface="Arial"/>
              </a:rPr>
              <a:t>海洋環境與生態保育</a:t>
            </a:r>
            <a:endParaRPr b="1" sz="3000">
              <a:solidFill>
                <a:schemeClr val="dk1"/>
              </a:solidFill>
              <a:latin typeface="Poiret One"/>
              <a:ea typeface="Poiret One"/>
              <a:cs typeface="Poiret One"/>
              <a:sym typeface="Poiret One"/>
            </a:endParaRPr>
          </a:p>
          <a:p>
            <a:pPr indent="0" lvl="0" marL="0" rtl="0" algn="l">
              <a:spcBef>
                <a:spcPts val="1020"/>
              </a:spcBef>
              <a:spcAft>
                <a:spcPts val="0"/>
              </a:spcAft>
              <a:buSzPts val="1680"/>
              <a:buNone/>
            </a:pPr>
            <a:r>
              <a:rPr b="1" lang="zh-TW" sz="3000">
                <a:solidFill>
                  <a:schemeClr val="dk1"/>
                </a:solidFill>
                <a:latin typeface="Poiret One"/>
                <a:ea typeface="Poiret One"/>
                <a:cs typeface="Poiret One"/>
                <a:sym typeface="Poiret One"/>
              </a:rPr>
              <a:t> •</a:t>
            </a:r>
            <a:r>
              <a:rPr b="1" lang="zh-TW" sz="3000">
                <a:solidFill>
                  <a:schemeClr val="dk1"/>
                </a:solidFill>
              </a:rPr>
              <a:t>國立清華大學開放式課程</a:t>
            </a:r>
            <a:r>
              <a:rPr b="1" lang="zh-TW" sz="3000">
                <a:solidFill>
                  <a:schemeClr val="dk1"/>
                </a:solidFill>
                <a:latin typeface="Arial"/>
                <a:ea typeface="Arial"/>
                <a:cs typeface="Arial"/>
                <a:sym typeface="Arial"/>
              </a:rPr>
              <a:t> 生態與生命</a:t>
            </a:r>
            <a:endParaRPr b="1" sz="3000">
              <a:solidFill>
                <a:schemeClr val="dk1"/>
              </a:solidFill>
              <a:latin typeface="Arial"/>
              <a:ea typeface="Arial"/>
              <a:cs typeface="Arial"/>
              <a:sym typeface="Arial"/>
            </a:endParaRPr>
          </a:p>
          <a:p>
            <a:pPr indent="0" lvl="0" marL="0" rtl="0" algn="l">
              <a:spcBef>
                <a:spcPts val="1020"/>
              </a:spcBef>
              <a:spcAft>
                <a:spcPts val="0"/>
              </a:spcAft>
              <a:buSzPts val="1680"/>
              <a:buNone/>
            </a:pPr>
            <a:r>
              <a:rPr b="1" lang="zh-TW" sz="3000">
                <a:solidFill>
                  <a:schemeClr val="dk1"/>
                </a:solidFill>
                <a:latin typeface="Poiret One"/>
                <a:ea typeface="Poiret One"/>
                <a:cs typeface="Poiret One"/>
                <a:sym typeface="Poiret One"/>
              </a:rPr>
              <a:t>• </a:t>
            </a:r>
            <a:r>
              <a:rPr b="1" lang="zh-TW" sz="3000">
                <a:solidFill>
                  <a:schemeClr val="dk1"/>
                </a:solidFill>
                <a:latin typeface="Poiret One"/>
                <a:ea typeface="Poiret One"/>
                <a:cs typeface="Poiret One"/>
                <a:sym typeface="Poiret One"/>
              </a:rPr>
              <a:t>華視新聞</a:t>
            </a:r>
            <a:endParaRPr b="1" sz="3000">
              <a:solidFill>
                <a:schemeClr val="dk1"/>
              </a:solidFill>
              <a:latin typeface="Poiret One"/>
              <a:ea typeface="Poiret One"/>
              <a:cs typeface="Poiret One"/>
              <a:sym typeface="Poiret One"/>
            </a:endParaRPr>
          </a:p>
          <a:p>
            <a:pPr indent="0" lvl="0" marL="0" rtl="0" algn="l">
              <a:spcBef>
                <a:spcPts val="1020"/>
              </a:spcBef>
              <a:spcAft>
                <a:spcPts val="0"/>
              </a:spcAft>
              <a:buSzPts val="1680"/>
              <a:buNone/>
            </a:pPr>
            <a:r>
              <a:rPr b="1" lang="zh-TW" sz="3000">
                <a:solidFill>
                  <a:schemeClr val="dk1"/>
                </a:solidFill>
                <a:latin typeface="Poiret One"/>
                <a:ea typeface="Poiret One"/>
                <a:cs typeface="Poiret One"/>
                <a:sym typeface="Poiret One"/>
              </a:rPr>
              <a:t>•</a:t>
            </a:r>
            <a:r>
              <a:rPr b="1" lang="zh-TW" sz="3000">
                <a:solidFill>
                  <a:schemeClr val="dk1"/>
                </a:solidFill>
                <a:latin typeface="Poiret One"/>
                <a:ea typeface="Poiret One"/>
                <a:cs typeface="Poiret One"/>
                <a:sym typeface="Poiret One"/>
              </a:rPr>
              <a:t>上下游新聞網</a:t>
            </a:r>
            <a:endParaRPr b="1" sz="3000">
              <a:solidFill>
                <a:schemeClr val="dk1"/>
              </a:solidFill>
              <a:latin typeface="Poiret One"/>
              <a:ea typeface="Poiret One"/>
              <a:cs typeface="Poiret One"/>
              <a:sym typeface="Poiret One"/>
            </a:endParaRPr>
          </a:p>
          <a:p>
            <a:pPr indent="0" lvl="0" marL="0" rtl="0" algn="l">
              <a:spcBef>
                <a:spcPts val="1020"/>
              </a:spcBef>
              <a:spcAft>
                <a:spcPts val="0"/>
              </a:spcAft>
              <a:buSzPts val="1680"/>
              <a:buNone/>
            </a:pPr>
            <a:r>
              <a:t/>
            </a:r>
            <a:endParaRPr b="1" sz="3000">
              <a:solidFill>
                <a:schemeClr val="dk1"/>
              </a:solidFill>
              <a:latin typeface="Poiret One"/>
              <a:ea typeface="Poiret One"/>
              <a:cs typeface="Poiret One"/>
              <a:sym typeface="Poiret One"/>
            </a:endParaRPr>
          </a:p>
          <a:p>
            <a:pPr indent="0" lvl="0" marL="0" rtl="0" algn="l">
              <a:spcBef>
                <a:spcPts val="1020"/>
              </a:spcBef>
              <a:spcAft>
                <a:spcPts val="0"/>
              </a:spcAft>
              <a:buSzPts val="1680"/>
              <a:buNone/>
            </a:pPr>
            <a:r>
              <a:t/>
            </a:r>
            <a:endParaRPr b="1" sz="3000">
              <a:solidFill>
                <a:schemeClr val="dk1"/>
              </a:solidFill>
            </a:endParaRPr>
          </a:p>
        </p:txBody>
      </p:sp>
    </p:spTree>
  </p:cSld>
  <p:clrMapOvr>
    <a:masterClrMapping/>
  </p:clrMapOvr>
  <p:transition spd="slow">
    <p:push/>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18"/>
          <p:cNvSpPr txBox="1"/>
          <p:nvPr>
            <p:ph type="title"/>
          </p:nvPr>
        </p:nvSpPr>
        <p:spPr>
          <a:xfrm>
            <a:off x="326403" y="471923"/>
            <a:ext cx="13283700" cy="61011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5400"/>
              <a:buFont typeface="Century Gothic"/>
              <a:buNone/>
            </a:pPr>
            <a:r>
              <a:rPr lang="zh-TW" sz="5400"/>
              <a:t>感謝聆聽</a:t>
            </a:r>
            <a:br>
              <a:rPr lang="zh-TW"/>
            </a:br>
            <a:endParaRPr/>
          </a:p>
        </p:txBody>
      </p:sp>
      <p:sp>
        <p:nvSpPr>
          <p:cNvPr id="243" name="Google Shape;243;p18"/>
          <p:cNvSpPr txBox="1"/>
          <p:nvPr>
            <p:ph idx="1" type="body"/>
          </p:nvPr>
        </p:nvSpPr>
        <p:spPr>
          <a:xfrm>
            <a:off x="684212" y="685800"/>
            <a:ext cx="8534400" cy="3615267"/>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SzPts val="1600"/>
              <a:buNone/>
            </a:pPr>
            <a:r>
              <a:t/>
            </a:r>
            <a:endParaRPr/>
          </a:p>
          <a:p>
            <a:pPr indent="0" lvl="0" marL="0" rtl="0" algn="l">
              <a:spcBef>
                <a:spcPts val="1000"/>
              </a:spcBef>
              <a:spcAft>
                <a:spcPts val="0"/>
              </a:spcAft>
              <a:buSzPts val="1600"/>
              <a:buNone/>
            </a:pPr>
            <a:r>
              <a:t/>
            </a:r>
            <a:endParaRPr/>
          </a:p>
        </p:txBody>
      </p:sp>
      <p:pic>
        <p:nvPicPr>
          <p:cNvPr id="244" name="Google Shape;244;p18"/>
          <p:cNvPicPr preferRelativeResize="0"/>
          <p:nvPr/>
        </p:nvPicPr>
        <p:blipFill>
          <a:blip r:embed="rId3">
            <a:alphaModFix/>
          </a:blip>
          <a:stretch>
            <a:fillRect/>
          </a:stretch>
        </p:blipFill>
        <p:spPr>
          <a:xfrm>
            <a:off x="3532427" y="3"/>
            <a:ext cx="8659576" cy="6858000"/>
          </a:xfrm>
          <a:prstGeom prst="rect">
            <a:avLst/>
          </a:prstGeom>
          <a:noFill/>
          <a:ln>
            <a:noFill/>
          </a:ln>
        </p:spPr>
      </p:pic>
    </p:spTree>
  </p:cSld>
  <p:clrMapOvr>
    <a:masterClrMapping/>
  </p:clrMapOvr>
  <p:transition spd="slow" p14:dur="800">
    <p:circle/>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pic>
        <p:nvPicPr>
          <p:cNvPr descr="氣候變化：鮪魚數量反彈，鯊魚急劇下降｜天下雜誌" id="145" name="Google Shape;145;p2"/>
          <p:cNvPicPr preferRelativeResize="0"/>
          <p:nvPr/>
        </p:nvPicPr>
        <p:blipFill rotWithShape="1">
          <a:blip r:embed="rId3">
            <a:alphaModFix/>
          </a:blip>
          <a:srcRect b="0" l="0" r="0" t="0"/>
          <a:stretch/>
        </p:blipFill>
        <p:spPr>
          <a:xfrm>
            <a:off x="7415107" y="3669661"/>
            <a:ext cx="4776893" cy="3200400"/>
          </a:xfrm>
          <a:prstGeom prst="rect">
            <a:avLst/>
          </a:prstGeom>
          <a:noFill/>
          <a:ln>
            <a:noFill/>
          </a:ln>
        </p:spPr>
      </p:pic>
      <p:sp>
        <p:nvSpPr>
          <p:cNvPr id="146" name="Google Shape;146;p2"/>
          <p:cNvSpPr txBox="1"/>
          <p:nvPr>
            <p:ph type="ctrTitle"/>
          </p:nvPr>
        </p:nvSpPr>
        <p:spPr>
          <a:xfrm>
            <a:off x="684212" y="685799"/>
            <a:ext cx="8001000" cy="29718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lt1"/>
              </a:buClr>
              <a:buSzPts val="4800"/>
              <a:buFont typeface="Century Gothic"/>
              <a:buNone/>
            </a:pPr>
            <a:r>
              <a:rPr lang="zh-TW"/>
              <a:t>目錄</a:t>
            </a:r>
            <a:endParaRPr/>
          </a:p>
        </p:txBody>
      </p:sp>
      <p:sp>
        <p:nvSpPr>
          <p:cNvPr id="147" name="Google Shape;147;p2"/>
          <p:cNvSpPr txBox="1"/>
          <p:nvPr>
            <p:ph idx="1" type="subTitle"/>
          </p:nvPr>
        </p:nvSpPr>
        <p:spPr>
          <a:xfrm>
            <a:off x="2340775" y="615150"/>
            <a:ext cx="6630000" cy="537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SzPts val="1680"/>
              <a:buNone/>
            </a:pPr>
            <a:r>
              <a:t/>
            </a:r>
            <a:endParaRPr sz="3000"/>
          </a:p>
          <a:p>
            <a:pPr indent="0" lvl="0" marL="0" rtl="0" algn="l">
              <a:spcBef>
                <a:spcPts val="1020"/>
              </a:spcBef>
              <a:spcAft>
                <a:spcPts val="0"/>
              </a:spcAft>
              <a:buSzPts val="1680"/>
              <a:buNone/>
            </a:pPr>
            <a:r>
              <a:rPr lang="zh-TW" sz="3000">
                <a:solidFill>
                  <a:schemeClr val="dk1"/>
                </a:solidFill>
                <a:latin typeface="Poiret One"/>
                <a:ea typeface="Poiret One"/>
                <a:cs typeface="Poiret One"/>
                <a:sym typeface="Poiret One"/>
              </a:rPr>
              <a:t>一</a:t>
            </a:r>
            <a:r>
              <a:rPr lang="zh-TW" sz="3000">
                <a:solidFill>
                  <a:schemeClr val="dk1"/>
                </a:solidFill>
                <a:latin typeface="Poiret One"/>
                <a:ea typeface="Poiret One"/>
                <a:cs typeface="Poiret One"/>
                <a:sym typeface="Poiret One"/>
              </a:rPr>
              <a:t>. </a:t>
            </a:r>
            <a:r>
              <a:rPr lang="zh-TW" sz="3000">
                <a:solidFill>
                  <a:schemeClr val="dk1"/>
                </a:solidFill>
                <a:latin typeface="Poiret One"/>
                <a:ea typeface="Poiret One"/>
                <a:cs typeface="Poiret One"/>
                <a:sym typeface="Poiret One"/>
              </a:rPr>
              <a:t>動機---P.1</a:t>
            </a:r>
            <a:endParaRPr sz="3000"/>
          </a:p>
          <a:p>
            <a:pPr indent="0" lvl="0" marL="0" rtl="0" algn="l">
              <a:spcBef>
                <a:spcPts val="1020"/>
              </a:spcBef>
              <a:spcAft>
                <a:spcPts val="0"/>
              </a:spcAft>
              <a:buSzPts val="1680"/>
              <a:buNone/>
            </a:pPr>
            <a:r>
              <a:rPr lang="zh-TW" sz="3000">
                <a:solidFill>
                  <a:schemeClr val="dk1"/>
                </a:solidFill>
                <a:latin typeface="Poiret One"/>
                <a:ea typeface="Poiret One"/>
                <a:cs typeface="Poiret One"/>
                <a:sym typeface="Poiret One"/>
              </a:rPr>
              <a:t>二</a:t>
            </a:r>
            <a:r>
              <a:rPr lang="zh-TW" sz="3000">
                <a:solidFill>
                  <a:schemeClr val="dk1"/>
                </a:solidFill>
                <a:latin typeface="Poiret One"/>
                <a:ea typeface="Poiret One"/>
                <a:cs typeface="Poiret One"/>
                <a:sym typeface="Poiret One"/>
              </a:rPr>
              <a:t>. </a:t>
            </a:r>
            <a:r>
              <a:rPr lang="zh-TW" sz="3000">
                <a:solidFill>
                  <a:schemeClr val="dk1"/>
                </a:solidFill>
                <a:latin typeface="Poiret One"/>
                <a:ea typeface="Poiret One"/>
                <a:cs typeface="Poiret One"/>
                <a:sym typeface="Poiret One"/>
              </a:rPr>
              <a:t>研究方法P.---P.2</a:t>
            </a:r>
            <a:endParaRPr sz="3000">
              <a:solidFill>
                <a:schemeClr val="dk1"/>
              </a:solidFill>
              <a:latin typeface="Poiret One"/>
              <a:ea typeface="Poiret One"/>
              <a:cs typeface="Poiret One"/>
              <a:sym typeface="Poiret One"/>
            </a:endParaRPr>
          </a:p>
          <a:p>
            <a:pPr indent="0" lvl="0" marL="0" rtl="0" algn="l">
              <a:spcBef>
                <a:spcPts val="1020"/>
              </a:spcBef>
              <a:spcAft>
                <a:spcPts val="0"/>
              </a:spcAft>
              <a:buSzPts val="1680"/>
              <a:buNone/>
            </a:pPr>
            <a:r>
              <a:rPr lang="zh-TW" sz="3000">
                <a:solidFill>
                  <a:schemeClr val="dk1"/>
                </a:solidFill>
                <a:latin typeface="Poiret One"/>
                <a:ea typeface="Poiret One"/>
                <a:cs typeface="Poiret One"/>
                <a:sym typeface="Poiret One"/>
              </a:rPr>
              <a:t>三</a:t>
            </a:r>
            <a:r>
              <a:rPr lang="zh-TW" sz="3000">
                <a:solidFill>
                  <a:schemeClr val="dk1"/>
                </a:solidFill>
                <a:latin typeface="Poiret One"/>
                <a:ea typeface="Poiret One"/>
                <a:cs typeface="Poiret One"/>
                <a:sym typeface="Poiret One"/>
              </a:rPr>
              <a:t>. </a:t>
            </a:r>
            <a:r>
              <a:rPr lang="zh-TW" sz="3000">
                <a:solidFill>
                  <a:schemeClr val="dk1"/>
                </a:solidFill>
                <a:latin typeface="Poiret One"/>
                <a:ea typeface="Poiret One"/>
                <a:cs typeface="Poiret One"/>
                <a:sym typeface="Poiret One"/>
              </a:rPr>
              <a:t>週次內容P.---P.3、4</a:t>
            </a:r>
            <a:endParaRPr sz="3000"/>
          </a:p>
          <a:p>
            <a:pPr indent="0" lvl="0" marL="0" rtl="0" algn="l">
              <a:spcBef>
                <a:spcPts val="1020"/>
              </a:spcBef>
              <a:spcAft>
                <a:spcPts val="0"/>
              </a:spcAft>
              <a:buSzPts val="1680"/>
              <a:buNone/>
            </a:pPr>
            <a:r>
              <a:rPr lang="zh-TW" sz="3000">
                <a:solidFill>
                  <a:schemeClr val="dk1"/>
                </a:solidFill>
                <a:latin typeface="Poiret One"/>
                <a:ea typeface="Poiret One"/>
                <a:cs typeface="Poiret One"/>
                <a:sym typeface="Poiret One"/>
              </a:rPr>
              <a:t>四</a:t>
            </a:r>
            <a:r>
              <a:rPr lang="zh-TW" sz="3000">
                <a:solidFill>
                  <a:schemeClr val="dk1"/>
                </a:solidFill>
                <a:latin typeface="Poiret One"/>
                <a:ea typeface="Poiret One"/>
                <a:cs typeface="Poiret One"/>
                <a:sym typeface="Poiret One"/>
              </a:rPr>
              <a:t>. </a:t>
            </a:r>
            <a:r>
              <a:rPr lang="zh-TW" sz="3000">
                <a:solidFill>
                  <a:schemeClr val="dk1"/>
                </a:solidFill>
                <a:latin typeface="Poiret One"/>
                <a:ea typeface="Poiret One"/>
                <a:cs typeface="Poiret One"/>
                <a:sym typeface="Poiret One"/>
              </a:rPr>
              <a:t>研究內容P.---P.5、6 、 7 、 8</a:t>
            </a:r>
            <a:r>
              <a:rPr lang="zh-TW" sz="3000">
                <a:solidFill>
                  <a:schemeClr val="dk1"/>
                </a:solidFill>
                <a:latin typeface="Poiret One"/>
                <a:ea typeface="Poiret One"/>
                <a:cs typeface="Poiret One"/>
                <a:sym typeface="Poiret One"/>
              </a:rPr>
              <a:t> 、 9</a:t>
            </a:r>
            <a:endParaRPr sz="3000"/>
          </a:p>
          <a:p>
            <a:pPr indent="0" lvl="0" marL="0" rtl="0" algn="l">
              <a:spcBef>
                <a:spcPts val="1020"/>
              </a:spcBef>
              <a:spcAft>
                <a:spcPts val="0"/>
              </a:spcAft>
              <a:buSzPts val="1680"/>
              <a:buNone/>
            </a:pPr>
            <a:r>
              <a:rPr lang="zh-TW" sz="3000">
                <a:solidFill>
                  <a:schemeClr val="dk1"/>
                </a:solidFill>
                <a:latin typeface="Poiret One"/>
                <a:ea typeface="Poiret One"/>
                <a:cs typeface="Poiret One"/>
                <a:sym typeface="Poiret One"/>
              </a:rPr>
              <a:t>五</a:t>
            </a:r>
            <a:r>
              <a:rPr lang="zh-TW" sz="3000">
                <a:solidFill>
                  <a:schemeClr val="dk1"/>
                </a:solidFill>
                <a:latin typeface="Poiret One"/>
                <a:ea typeface="Poiret One"/>
                <a:cs typeface="Poiret One"/>
                <a:sym typeface="Poiret One"/>
              </a:rPr>
              <a:t>. </a:t>
            </a:r>
            <a:r>
              <a:rPr lang="zh-TW" sz="3000">
                <a:solidFill>
                  <a:schemeClr val="dk1"/>
                </a:solidFill>
                <a:latin typeface="Poiret One"/>
                <a:ea typeface="Poiret One"/>
                <a:cs typeface="Poiret One"/>
                <a:sym typeface="Poiret One"/>
              </a:rPr>
              <a:t>過程的困難P.---P.10</a:t>
            </a:r>
            <a:endParaRPr sz="3000"/>
          </a:p>
          <a:p>
            <a:pPr indent="0" lvl="0" marL="0" rtl="0" algn="l">
              <a:spcBef>
                <a:spcPts val="1020"/>
              </a:spcBef>
              <a:spcAft>
                <a:spcPts val="0"/>
              </a:spcAft>
              <a:buSzPts val="1680"/>
              <a:buNone/>
            </a:pPr>
            <a:r>
              <a:rPr lang="zh-TW" sz="3000">
                <a:solidFill>
                  <a:schemeClr val="dk1"/>
                </a:solidFill>
                <a:latin typeface="Poiret One"/>
                <a:ea typeface="Poiret One"/>
                <a:cs typeface="Poiret One"/>
                <a:sym typeface="Poiret One"/>
              </a:rPr>
              <a:t>六</a:t>
            </a:r>
            <a:r>
              <a:rPr lang="zh-TW" sz="3000">
                <a:solidFill>
                  <a:schemeClr val="dk1"/>
                </a:solidFill>
                <a:latin typeface="Poiret One"/>
                <a:ea typeface="Poiret One"/>
                <a:cs typeface="Poiret One"/>
                <a:sym typeface="Poiret One"/>
              </a:rPr>
              <a:t>. 心得與反思</a:t>
            </a:r>
            <a:r>
              <a:rPr lang="zh-TW" sz="3000">
                <a:solidFill>
                  <a:schemeClr val="dk1"/>
                </a:solidFill>
                <a:latin typeface="Poiret One"/>
                <a:ea typeface="Poiret One"/>
                <a:cs typeface="Poiret One"/>
                <a:sym typeface="Poiret One"/>
              </a:rPr>
              <a:t>P.</a:t>
            </a:r>
            <a:r>
              <a:rPr lang="zh-TW" sz="3000">
                <a:solidFill>
                  <a:schemeClr val="dk1"/>
                </a:solidFill>
                <a:latin typeface="Poiret One"/>
                <a:ea typeface="Poiret One"/>
                <a:cs typeface="Poiret One"/>
                <a:sym typeface="Poiret One"/>
              </a:rPr>
              <a:t>---P.11</a:t>
            </a:r>
            <a:endParaRPr sz="3000"/>
          </a:p>
          <a:p>
            <a:pPr indent="0" lvl="0" marL="0" rtl="0" algn="l">
              <a:spcBef>
                <a:spcPts val="1020"/>
              </a:spcBef>
              <a:spcAft>
                <a:spcPts val="0"/>
              </a:spcAft>
              <a:buSzPts val="1680"/>
              <a:buNone/>
            </a:pPr>
            <a:r>
              <a:rPr lang="zh-TW" sz="3000">
                <a:solidFill>
                  <a:schemeClr val="dk1"/>
                </a:solidFill>
                <a:latin typeface="Poiret One"/>
                <a:ea typeface="Poiret One"/>
                <a:cs typeface="Poiret One"/>
                <a:sym typeface="Poiret One"/>
              </a:rPr>
              <a:t>附 錄一 參考資料---P.12</a:t>
            </a:r>
            <a:endParaRPr sz="3000"/>
          </a:p>
        </p:txBody>
      </p:sp>
      <p:pic>
        <p:nvPicPr>
          <p:cNvPr descr="氣候變化：鮪魚數量反彈，鯊魚急劇下降｜天下雜誌" id="148" name="Google Shape;148;p2"/>
          <p:cNvPicPr preferRelativeResize="0"/>
          <p:nvPr/>
        </p:nvPicPr>
        <p:blipFill rotWithShape="1">
          <a:blip r:embed="rId4">
            <a:alphaModFix/>
          </a:blip>
          <a:srcRect b="0" l="0" r="0" t="0"/>
          <a:stretch/>
        </p:blipFill>
        <p:spPr>
          <a:xfrm>
            <a:off x="7415107" y="0"/>
            <a:ext cx="4776893" cy="2687002"/>
          </a:xfrm>
          <a:prstGeom prst="rect">
            <a:avLst/>
          </a:prstGeom>
          <a:noFill/>
          <a:ln>
            <a:noFill/>
          </a:ln>
        </p:spPr>
      </p:pic>
    </p:spTree>
  </p:cSld>
  <p:clrMapOvr>
    <a:masterClrMapping/>
  </p:clrMapOvr>
  <p:transition spd="slow">
    <p:push/>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4"/>
          <p:cNvSpPr txBox="1"/>
          <p:nvPr>
            <p:ph type="ctrTitle"/>
          </p:nvPr>
        </p:nvSpPr>
        <p:spPr>
          <a:xfrm>
            <a:off x="595037" y="-163475"/>
            <a:ext cx="8001000" cy="12177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lt1"/>
              </a:buClr>
              <a:buSzPts val="4800"/>
              <a:buFont typeface="Century Gothic"/>
              <a:buNone/>
            </a:pPr>
            <a:r>
              <a:rPr lang="zh-TW"/>
              <a:t>動機</a:t>
            </a:r>
            <a:endParaRPr/>
          </a:p>
        </p:txBody>
      </p:sp>
      <p:sp>
        <p:nvSpPr>
          <p:cNvPr id="154" name="Google Shape;154;p4"/>
          <p:cNvSpPr txBox="1"/>
          <p:nvPr>
            <p:ph idx="1" type="subTitle"/>
          </p:nvPr>
        </p:nvSpPr>
        <p:spPr>
          <a:xfrm>
            <a:off x="544122" y="1054225"/>
            <a:ext cx="11163900" cy="4497300"/>
          </a:xfrm>
          <a:prstGeom prst="rect">
            <a:avLst/>
          </a:prstGeom>
          <a:noFill/>
          <a:ln>
            <a:noFill/>
          </a:ln>
        </p:spPr>
        <p:txBody>
          <a:bodyPr anchorCtr="0" anchor="t" bIns="45700" lIns="91425" spcFirstLastPara="1" rIns="91425" wrap="square" tIns="45700">
            <a:normAutofit/>
          </a:bodyPr>
          <a:lstStyle/>
          <a:p>
            <a:pPr indent="0" lvl="0" marL="0" rtl="0" algn="l">
              <a:lnSpc>
                <a:spcPct val="115000"/>
              </a:lnSpc>
              <a:spcBef>
                <a:spcPts val="0"/>
              </a:spcBef>
              <a:spcAft>
                <a:spcPts val="0"/>
              </a:spcAft>
              <a:buSzPts val="1680"/>
              <a:buNone/>
            </a:pPr>
            <a:r>
              <a:rPr lang="zh-TW" sz="2500">
                <a:solidFill>
                  <a:schemeClr val="dk1"/>
                </a:solidFill>
                <a:latin typeface="Microsoft JhengHei"/>
                <a:ea typeface="Microsoft JhengHei"/>
                <a:cs typeface="Microsoft JhengHei"/>
                <a:sym typeface="Microsoft JhengHei"/>
              </a:rPr>
              <a:t>1、</a:t>
            </a:r>
            <a:r>
              <a:rPr lang="zh-TW" sz="2500">
                <a:solidFill>
                  <a:schemeClr val="dk1"/>
                </a:solidFill>
                <a:latin typeface="Microsoft JhengHei"/>
                <a:ea typeface="Microsoft JhengHei"/>
                <a:cs typeface="Microsoft JhengHei"/>
                <a:sym typeface="Microsoft JhengHei"/>
              </a:rPr>
              <a:t>許多物種正在快速滅絕，</a:t>
            </a:r>
            <a:r>
              <a:rPr b="1" lang="zh-TW" sz="2700">
                <a:solidFill>
                  <a:schemeClr val="dk1"/>
                </a:solidFill>
                <a:latin typeface="Microsoft JhengHei"/>
                <a:ea typeface="Microsoft JhengHei"/>
                <a:cs typeface="Microsoft JhengHei"/>
                <a:sym typeface="Microsoft JhengHei"/>
              </a:rPr>
              <a:t>黑鮪魚更是過度捕撈最嚴重的一個品種</a:t>
            </a:r>
            <a:r>
              <a:rPr lang="zh-TW" sz="2500">
                <a:solidFill>
                  <a:schemeClr val="dk1"/>
                </a:solidFill>
                <a:latin typeface="Microsoft JhengHei"/>
                <a:ea typeface="Microsoft JhengHei"/>
                <a:cs typeface="Microsoft JhengHei"/>
                <a:sym typeface="Microsoft JhengHei"/>
              </a:rPr>
              <a:t>。黑鮪魚已被世界自然保護聯盟列為瀕危物種，但許多國家仍然可以合法捕撈，雖然有限制捕捉數量和政策，但效果如何還是被世界關注的議題之一。</a:t>
            </a:r>
            <a:endParaRPr sz="2500">
              <a:solidFill>
                <a:schemeClr val="dk1"/>
              </a:solidFill>
              <a:latin typeface="Microsoft JhengHei"/>
              <a:ea typeface="Microsoft JhengHei"/>
              <a:cs typeface="Microsoft JhengHei"/>
              <a:sym typeface="Microsoft JhengHei"/>
            </a:endParaRPr>
          </a:p>
          <a:p>
            <a:pPr indent="0" lvl="0" marL="0" rtl="0" algn="l">
              <a:lnSpc>
                <a:spcPct val="115000"/>
              </a:lnSpc>
              <a:spcBef>
                <a:spcPts val="0"/>
              </a:spcBef>
              <a:spcAft>
                <a:spcPts val="0"/>
              </a:spcAft>
              <a:buSzPts val="1680"/>
              <a:buNone/>
            </a:pPr>
            <a:r>
              <a:rPr lang="zh-TW" sz="2500">
                <a:solidFill>
                  <a:schemeClr val="dk1"/>
                </a:solidFill>
                <a:latin typeface="Microsoft JhengHei"/>
                <a:ea typeface="Microsoft JhengHei"/>
                <a:cs typeface="Microsoft JhengHei"/>
                <a:sym typeface="Microsoft JhengHei"/>
              </a:rPr>
              <a:t>2、為什麼可以捕捉瀕危物種？為甚麼黑鮪魚數量下滑數量如此快速？相關人員如何追蹤黑鮪魚數量？這些問題都是讓我想研究此議題的動機</a:t>
            </a:r>
            <a:endParaRPr sz="2500"/>
          </a:p>
        </p:txBody>
      </p:sp>
      <p:pic>
        <p:nvPicPr>
          <p:cNvPr descr="動物冷知識】甚麼是IUCN - Beginneros | 網上學習平台" id="155" name="Google Shape;155;p4"/>
          <p:cNvPicPr preferRelativeResize="0"/>
          <p:nvPr/>
        </p:nvPicPr>
        <p:blipFill rotWithShape="1">
          <a:blip r:embed="rId3">
            <a:alphaModFix/>
          </a:blip>
          <a:srcRect b="0" l="0" r="0" t="0"/>
          <a:stretch/>
        </p:blipFill>
        <p:spPr>
          <a:xfrm>
            <a:off x="1306824" y="3744900"/>
            <a:ext cx="3453076" cy="2983300"/>
          </a:xfrm>
          <a:prstGeom prst="rect">
            <a:avLst/>
          </a:prstGeom>
          <a:noFill/>
          <a:ln>
            <a:noFill/>
          </a:ln>
        </p:spPr>
      </p:pic>
      <p:pic>
        <p:nvPicPr>
          <p:cNvPr descr="專欄】需要技術和智慧來解決物種滅絕危機" id="156" name="Google Shape;156;p4"/>
          <p:cNvPicPr preferRelativeResize="0"/>
          <p:nvPr/>
        </p:nvPicPr>
        <p:blipFill rotWithShape="1">
          <a:blip r:embed="rId4">
            <a:alphaModFix/>
          </a:blip>
          <a:srcRect b="0" l="0" r="0" t="0"/>
          <a:stretch/>
        </p:blipFill>
        <p:spPr>
          <a:xfrm>
            <a:off x="6339175" y="3744900"/>
            <a:ext cx="3391849" cy="2983300"/>
          </a:xfrm>
          <a:prstGeom prst="rect">
            <a:avLst/>
          </a:prstGeom>
          <a:noFill/>
          <a:ln>
            <a:noFill/>
          </a:ln>
        </p:spPr>
      </p:pic>
    </p:spTree>
  </p:cSld>
  <p:clrMapOvr>
    <a:masterClrMapping/>
  </p:clrMapOvr>
  <p:transition spd="slow">
    <p:push/>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6"/>
          <p:cNvSpPr txBox="1"/>
          <p:nvPr>
            <p:ph type="ctrTitle"/>
          </p:nvPr>
        </p:nvSpPr>
        <p:spPr>
          <a:xfrm>
            <a:off x="486237" y="584249"/>
            <a:ext cx="8001000" cy="29718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lt1"/>
              </a:buClr>
              <a:buSzPts val="4800"/>
              <a:buFont typeface="Century Gothic"/>
              <a:buNone/>
            </a:pPr>
            <a:r>
              <a:rPr lang="zh-TW"/>
              <a:t>研究方法</a:t>
            </a:r>
            <a:endParaRPr/>
          </a:p>
        </p:txBody>
      </p:sp>
      <p:sp>
        <p:nvSpPr>
          <p:cNvPr id="162" name="Google Shape;162;p6"/>
          <p:cNvSpPr txBox="1"/>
          <p:nvPr>
            <p:ph idx="1" type="subTitle"/>
          </p:nvPr>
        </p:nvSpPr>
        <p:spPr>
          <a:xfrm>
            <a:off x="3579550" y="1107350"/>
            <a:ext cx="8237400" cy="5451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2240"/>
              <a:buNone/>
            </a:pPr>
            <a:r>
              <a:rPr lang="zh-TW" sz="4300">
                <a:solidFill>
                  <a:schemeClr val="dk1"/>
                </a:solidFill>
              </a:rPr>
              <a:t>1、</a:t>
            </a:r>
            <a:r>
              <a:rPr lang="zh-TW" sz="4300">
                <a:solidFill>
                  <a:schemeClr val="dk1"/>
                </a:solidFill>
              </a:rPr>
              <a:t>利用</a:t>
            </a:r>
            <a:r>
              <a:rPr b="1" lang="zh-TW" sz="4300">
                <a:solidFill>
                  <a:schemeClr val="dk1"/>
                </a:solidFill>
              </a:rPr>
              <a:t>Ewant育網</a:t>
            </a:r>
            <a:r>
              <a:rPr lang="zh-TW" sz="4300">
                <a:solidFill>
                  <a:schemeClr val="dk1"/>
                </a:solidFill>
              </a:rPr>
              <a:t>開放式教育平台、</a:t>
            </a:r>
            <a:r>
              <a:rPr b="1" lang="zh-TW" sz="4300">
                <a:solidFill>
                  <a:schemeClr val="dk1"/>
                </a:solidFill>
              </a:rPr>
              <a:t>清華大學開放式教育平台</a:t>
            </a:r>
            <a:endParaRPr b="1" sz="4300">
              <a:solidFill>
                <a:schemeClr val="dk1"/>
              </a:solidFill>
            </a:endParaRPr>
          </a:p>
          <a:p>
            <a:pPr indent="0" lvl="0" marL="0" rtl="0" algn="l">
              <a:spcBef>
                <a:spcPts val="0"/>
              </a:spcBef>
              <a:spcAft>
                <a:spcPts val="0"/>
              </a:spcAft>
              <a:buSzPts val="2240"/>
              <a:buNone/>
            </a:pPr>
            <a:r>
              <a:rPr lang="zh-TW" sz="4300">
                <a:solidFill>
                  <a:schemeClr val="dk1"/>
                </a:solidFill>
              </a:rPr>
              <a:t>2、先了解生態學的相關知識，再開始蒐集有關黑鮪魚的各種資料</a:t>
            </a:r>
            <a:endParaRPr sz="4300">
              <a:solidFill>
                <a:schemeClr val="dk1"/>
              </a:solidFill>
            </a:endParaRPr>
          </a:p>
          <a:p>
            <a:pPr indent="0" lvl="0" marL="0" rtl="0" algn="l">
              <a:spcBef>
                <a:spcPts val="0"/>
              </a:spcBef>
              <a:spcAft>
                <a:spcPts val="0"/>
              </a:spcAft>
              <a:buSzPts val="2240"/>
              <a:buNone/>
            </a:pPr>
            <a:r>
              <a:rPr lang="zh-TW" sz="4300">
                <a:solidFill>
                  <a:schemeClr val="dk1"/>
                </a:solidFill>
              </a:rPr>
              <a:t>3、把黑鮪魚數量用文字和圖像呈現於報告中</a:t>
            </a:r>
            <a:endParaRPr sz="4300">
              <a:solidFill>
                <a:schemeClr val="dk1"/>
              </a:solidFill>
            </a:endParaRPr>
          </a:p>
          <a:p>
            <a:pPr indent="0" lvl="0" marL="0" rtl="0" algn="l">
              <a:spcBef>
                <a:spcPts val="0"/>
              </a:spcBef>
              <a:spcAft>
                <a:spcPts val="0"/>
              </a:spcAft>
              <a:buSzPts val="2240"/>
              <a:buNone/>
            </a:pPr>
            <a:r>
              <a:rPr lang="zh-TW" sz="4300">
                <a:solidFill>
                  <a:schemeClr val="dk1"/>
                </a:solidFill>
              </a:rPr>
              <a:t>4、延伸學習海洋科技和生物科技</a:t>
            </a:r>
            <a:endParaRPr sz="3600"/>
          </a:p>
        </p:txBody>
      </p:sp>
    </p:spTree>
  </p:cSld>
  <p:clrMapOvr>
    <a:masterClrMapping/>
  </p:clrMapOvr>
  <p:transition spd="slow">
    <p:push/>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7"/>
          <p:cNvSpPr txBox="1"/>
          <p:nvPr>
            <p:ph type="ctrTitle"/>
          </p:nvPr>
        </p:nvSpPr>
        <p:spPr>
          <a:xfrm>
            <a:off x="160510" y="-1816332"/>
            <a:ext cx="8001000" cy="2971801"/>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lt1"/>
              </a:buClr>
              <a:buSzPts val="4800"/>
              <a:buFont typeface="Century Gothic"/>
              <a:buNone/>
            </a:pPr>
            <a:r>
              <a:rPr lang="zh-TW"/>
              <a:t>週次</a:t>
            </a:r>
            <a:endParaRPr/>
          </a:p>
        </p:txBody>
      </p:sp>
      <p:sp>
        <p:nvSpPr>
          <p:cNvPr id="168" name="Google Shape;168;p7"/>
          <p:cNvSpPr txBox="1"/>
          <p:nvPr>
            <p:ph idx="1" type="subTitle"/>
          </p:nvPr>
        </p:nvSpPr>
        <p:spPr>
          <a:xfrm>
            <a:off x="250051" y="1382650"/>
            <a:ext cx="10816800" cy="52146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SzPts val="1680"/>
              <a:buNone/>
            </a:pPr>
            <a:r>
              <a:rPr b="1" lang="zh-TW" sz="2900">
                <a:solidFill>
                  <a:schemeClr val="dk1"/>
                </a:solidFill>
              </a:rPr>
              <a:t>第一週 : 生態學的基本概念(一)-生態學的四大分類</a:t>
            </a:r>
            <a:endParaRPr b="1" sz="2900">
              <a:solidFill>
                <a:schemeClr val="dk1"/>
              </a:solidFill>
            </a:endParaRPr>
          </a:p>
          <a:p>
            <a:pPr indent="0" lvl="0" marL="0" rtl="0" algn="l">
              <a:spcBef>
                <a:spcPts val="0"/>
              </a:spcBef>
              <a:spcAft>
                <a:spcPts val="0"/>
              </a:spcAft>
              <a:buSzPts val="1680"/>
              <a:buNone/>
            </a:pPr>
            <a:r>
              <a:t/>
            </a:r>
            <a:endParaRPr b="1" sz="2900">
              <a:solidFill>
                <a:schemeClr val="dk1"/>
              </a:solidFill>
            </a:endParaRPr>
          </a:p>
          <a:p>
            <a:pPr indent="0" lvl="0" marL="0" rtl="0" algn="l">
              <a:spcBef>
                <a:spcPts val="1020"/>
              </a:spcBef>
              <a:spcAft>
                <a:spcPts val="0"/>
              </a:spcAft>
              <a:buSzPts val="1680"/>
              <a:buNone/>
            </a:pPr>
            <a:r>
              <a:rPr b="1" lang="zh-TW" sz="2900">
                <a:solidFill>
                  <a:schemeClr val="dk1"/>
                </a:solidFill>
              </a:rPr>
              <a:t>第二週</a:t>
            </a:r>
            <a:r>
              <a:rPr b="1" lang="zh-TW" sz="2900">
                <a:solidFill>
                  <a:schemeClr val="dk1"/>
                </a:solidFill>
              </a:rPr>
              <a:t> : </a:t>
            </a:r>
            <a:r>
              <a:rPr b="1" lang="zh-TW" sz="2900">
                <a:solidFill>
                  <a:schemeClr val="dk1"/>
                </a:solidFill>
              </a:rPr>
              <a:t>生態學的基本概念(二)-了解生物學調查的方法</a:t>
            </a:r>
            <a:endParaRPr b="1" sz="2900">
              <a:solidFill>
                <a:schemeClr val="dk1"/>
              </a:solidFill>
            </a:endParaRPr>
          </a:p>
          <a:p>
            <a:pPr indent="0" lvl="0" marL="0" rtl="0" algn="l">
              <a:spcBef>
                <a:spcPts val="1020"/>
              </a:spcBef>
              <a:spcAft>
                <a:spcPts val="0"/>
              </a:spcAft>
              <a:buSzPts val="1680"/>
              <a:buNone/>
            </a:pPr>
            <a:r>
              <a:t/>
            </a:r>
            <a:endParaRPr b="1" sz="2900">
              <a:solidFill>
                <a:schemeClr val="dk1"/>
              </a:solidFill>
            </a:endParaRPr>
          </a:p>
          <a:p>
            <a:pPr indent="0" lvl="0" marL="0" rtl="0" algn="l">
              <a:spcBef>
                <a:spcPts val="1020"/>
              </a:spcBef>
              <a:spcAft>
                <a:spcPts val="0"/>
              </a:spcAft>
              <a:buSzPts val="1680"/>
              <a:buNone/>
            </a:pPr>
            <a:r>
              <a:rPr b="1" lang="zh-TW" sz="2900">
                <a:solidFill>
                  <a:schemeClr val="dk1"/>
                </a:solidFill>
              </a:rPr>
              <a:t>第三週</a:t>
            </a:r>
            <a:r>
              <a:rPr b="1" lang="zh-TW" sz="2900">
                <a:solidFill>
                  <a:schemeClr val="dk1"/>
                </a:solidFill>
              </a:rPr>
              <a:t> : </a:t>
            </a:r>
            <a:r>
              <a:rPr b="1" lang="zh-TW" sz="2900">
                <a:solidFill>
                  <a:schemeClr val="dk1"/>
                </a:solidFill>
              </a:rPr>
              <a:t>生態學調查方法(一)-了解環境調查、熟悉動物調查</a:t>
            </a:r>
            <a:endParaRPr b="1" sz="2900">
              <a:solidFill>
                <a:schemeClr val="dk1"/>
              </a:solidFill>
            </a:endParaRPr>
          </a:p>
          <a:p>
            <a:pPr indent="0" lvl="0" marL="0" rtl="0" algn="l">
              <a:spcBef>
                <a:spcPts val="1020"/>
              </a:spcBef>
              <a:spcAft>
                <a:spcPts val="0"/>
              </a:spcAft>
              <a:buSzPts val="1680"/>
              <a:buNone/>
            </a:pPr>
            <a:r>
              <a:t/>
            </a:r>
            <a:endParaRPr b="1" sz="2900">
              <a:solidFill>
                <a:schemeClr val="dk1"/>
              </a:solidFill>
            </a:endParaRPr>
          </a:p>
          <a:p>
            <a:pPr indent="0" lvl="0" marL="0" rtl="0" algn="l">
              <a:spcBef>
                <a:spcPts val="1020"/>
              </a:spcBef>
              <a:spcAft>
                <a:spcPts val="0"/>
              </a:spcAft>
              <a:buSzPts val="1680"/>
              <a:buNone/>
            </a:pPr>
            <a:r>
              <a:rPr b="1" lang="zh-TW" sz="2900">
                <a:solidFill>
                  <a:schemeClr val="dk1"/>
                </a:solidFill>
              </a:rPr>
              <a:t>第四週</a:t>
            </a:r>
            <a:r>
              <a:rPr b="1" lang="zh-TW" sz="2900">
                <a:solidFill>
                  <a:schemeClr val="dk1"/>
                </a:solidFill>
              </a:rPr>
              <a:t> : </a:t>
            </a:r>
            <a:r>
              <a:rPr b="1" lang="zh-TW" sz="2900">
                <a:solidFill>
                  <a:schemeClr val="dk1"/>
                </a:solidFill>
              </a:rPr>
              <a:t>生態學調查方法(二)-深入動物調查</a:t>
            </a:r>
            <a:endParaRPr b="1" sz="2900">
              <a:solidFill>
                <a:schemeClr val="dk1"/>
              </a:solidFill>
            </a:endParaRPr>
          </a:p>
          <a:p>
            <a:pPr indent="0" lvl="0" marL="0" rtl="0" algn="l">
              <a:spcBef>
                <a:spcPts val="1020"/>
              </a:spcBef>
              <a:spcAft>
                <a:spcPts val="0"/>
              </a:spcAft>
              <a:buSzPts val="1680"/>
              <a:buNone/>
            </a:pPr>
            <a:r>
              <a:t/>
            </a:r>
            <a:endParaRPr b="1" sz="2900">
              <a:solidFill>
                <a:schemeClr val="dk1"/>
              </a:solidFill>
            </a:endParaRPr>
          </a:p>
          <a:p>
            <a:pPr indent="0" lvl="0" marL="0" rtl="0" algn="l">
              <a:spcBef>
                <a:spcPts val="1020"/>
              </a:spcBef>
              <a:spcAft>
                <a:spcPts val="0"/>
              </a:spcAft>
              <a:buSzPts val="1680"/>
              <a:buNone/>
            </a:pPr>
            <a:r>
              <a:rPr b="1" lang="zh-TW" sz="2900">
                <a:solidFill>
                  <a:schemeClr val="dk1"/>
                </a:solidFill>
              </a:rPr>
              <a:t>第</a:t>
            </a:r>
            <a:r>
              <a:rPr b="1" lang="zh-TW" sz="2900">
                <a:solidFill>
                  <a:schemeClr val="dk1"/>
                </a:solidFill>
              </a:rPr>
              <a:t>五</a:t>
            </a:r>
            <a:r>
              <a:rPr b="1" lang="zh-TW" sz="2900">
                <a:solidFill>
                  <a:schemeClr val="dk1"/>
                </a:solidFill>
              </a:rPr>
              <a:t>週</a:t>
            </a:r>
            <a:r>
              <a:rPr b="1" lang="zh-TW" sz="2900">
                <a:solidFill>
                  <a:schemeClr val="dk1"/>
                </a:solidFill>
              </a:rPr>
              <a:t> : </a:t>
            </a:r>
            <a:r>
              <a:rPr b="1" lang="zh-TW" sz="2900">
                <a:solidFill>
                  <a:schemeClr val="dk1"/>
                </a:solidFill>
              </a:rPr>
              <a:t>黑鮪魚分布:利用網路資訊查詢分布圖與相關知識</a:t>
            </a:r>
            <a:endParaRPr b="1" sz="2900"/>
          </a:p>
        </p:txBody>
      </p:sp>
    </p:spTree>
  </p:cSld>
  <p:clrMapOvr>
    <a:masterClrMapping/>
  </p:clrMapOvr>
  <p:transition spd="slow">
    <p:push/>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8"/>
          <p:cNvSpPr txBox="1"/>
          <p:nvPr>
            <p:ph type="ctrTitle"/>
          </p:nvPr>
        </p:nvSpPr>
        <p:spPr>
          <a:xfrm>
            <a:off x="921400" y="-1302977"/>
            <a:ext cx="8001000" cy="13284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lt1"/>
              </a:buClr>
              <a:buSzPts val="4800"/>
              <a:buFont typeface="Century Gothic"/>
              <a:buNone/>
            </a:pPr>
            <a:r>
              <a:t/>
            </a:r>
            <a:endParaRPr/>
          </a:p>
        </p:txBody>
      </p:sp>
      <p:sp>
        <p:nvSpPr>
          <p:cNvPr id="174" name="Google Shape;174;p8"/>
          <p:cNvSpPr txBox="1"/>
          <p:nvPr>
            <p:ph idx="1" type="subTitle"/>
          </p:nvPr>
        </p:nvSpPr>
        <p:spPr>
          <a:xfrm>
            <a:off x="360300" y="190525"/>
            <a:ext cx="11652300" cy="54567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680"/>
              <a:buNone/>
            </a:pPr>
            <a:r>
              <a:rPr b="1" lang="zh-TW" sz="2800">
                <a:solidFill>
                  <a:schemeClr val="dk1"/>
                </a:solidFill>
              </a:rPr>
              <a:t>第六週</a:t>
            </a:r>
            <a:r>
              <a:rPr b="1" lang="zh-TW" sz="2900">
                <a:solidFill>
                  <a:schemeClr val="dk1"/>
                </a:solidFill>
              </a:rPr>
              <a:t> : </a:t>
            </a:r>
            <a:r>
              <a:rPr b="1" lang="zh-TW" sz="2800">
                <a:solidFill>
                  <a:schemeClr val="dk1"/>
                </a:solidFill>
              </a:rPr>
              <a:t>黑鮪魚數量:查詢數量變化圖及其相關聯問題</a:t>
            </a:r>
            <a:endParaRPr b="1" sz="2800">
              <a:solidFill>
                <a:schemeClr val="dk1"/>
              </a:solidFill>
            </a:endParaRPr>
          </a:p>
          <a:p>
            <a:pPr indent="0" lvl="0" marL="0" rtl="0" algn="l">
              <a:spcBef>
                <a:spcPts val="1020"/>
              </a:spcBef>
              <a:spcAft>
                <a:spcPts val="0"/>
              </a:spcAft>
              <a:buSzPts val="1680"/>
              <a:buNone/>
            </a:pPr>
            <a:r>
              <a:t/>
            </a:r>
            <a:endParaRPr b="1" sz="2800">
              <a:solidFill>
                <a:schemeClr val="dk1"/>
              </a:solidFill>
            </a:endParaRPr>
          </a:p>
          <a:p>
            <a:pPr indent="0" lvl="0" marL="0" rtl="0" algn="l">
              <a:spcBef>
                <a:spcPts val="1020"/>
              </a:spcBef>
              <a:spcAft>
                <a:spcPts val="0"/>
              </a:spcAft>
              <a:buSzPts val="1680"/>
              <a:buNone/>
            </a:pPr>
            <a:r>
              <a:rPr b="1" lang="zh-TW" sz="2800">
                <a:solidFill>
                  <a:schemeClr val="dk1"/>
                </a:solidFill>
              </a:rPr>
              <a:t>第七週</a:t>
            </a:r>
            <a:r>
              <a:rPr b="1" lang="zh-TW" sz="2900">
                <a:solidFill>
                  <a:schemeClr val="dk1"/>
                </a:solidFill>
              </a:rPr>
              <a:t> : </a:t>
            </a:r>
            <a:r>
              <a:rPr b="1" lang="zh-TW" sz="2800">
                <a:solidFill>
                  <a:schemeClr val="dk1"/>
                </a:solidFill>
              </a:rPr>
              <a:t>黑鮪魚習性:利用網路資訊了解黑鮪魚屬於季節性洄游生物</a:t>
            </a:r>
            <a:endParaRPr b="1" sz="2800">
              <a:solidFill>
                <a:schemeClr val="dk1"/>
              </a:solidFill>
            </a:endParaRPr>
          </a:p>
          <a:p>
            <a:pPr indent="0" lvl="0" marL="0" rtl="0" algn="l">
              <a:spcBef>
                <a:spcPts val="1020"/>
              </a:spcBef>
              <a:spcAft>
                <a:spcPts val="0"/>
              </a:spcAft>
              <a:buSzPts val="1680"/>
              <a:buNone/>
            </a:pPr>
            <a:r>
              <a:t/>
            </a:r>
            <a:endParaRPr b="1" sz="2800">
              <a:solidFill>
                <a:schemeClr val="dk1"/>
              </a:solidFill>
            </a:endParaRPr>
          </a:p>
          <a:p>
            <a:pPr indent="0" lvl="0" marL="0" rtl="0" algn="l">
              <a:spcBef>
                <a:spcPts val="1020"/>
              </a:spcBef>
              <a:spcAft>
                <a:spcPts val="0"/>
              </a:spcAft>
              <a:buSzPts val="1680"/>
              <a:buNone/>
            </a:pPr>
            <a:r>
              <a:rPr b="1" lang="zh-TW" sz="2800">
                <a:solidFill>
                  <a:schemeClr val="dk1"/>
                </a:solidFill>
              </a:rPr>
              <a:t>第八週</a:t>
            </a:r>
            <a:r>
              <a:rPr b="1" lang="zh-TW" sz="2900">
                <a:solidFill>
                  <a:schemeClr val="dk1"/>
                </a:solidFill>
              </a:rPr>
              <a:t> : </a:t>
            </a:r>
            <a:r>
              <a:rPr b="1" lang="zh-TW" sz="2800">
                <a:solidFill>
                  <a:schemeClr val="dk1"/>
                </a:solidFill>
              </a:rPr>
              <a:t>有關黑鮪魚政策:利用網路資訊船隻年度分配額</a:t>
            </a:r>
            <a:endParaRPr b="1" sz="2800">
              <a:solidFill>
                <a:schemeClr val="dk1"/>
              </a:solidFill>
            </a:endParaRPr>
          </a:p>
          <a:p>
            <a:pPr indent="0" lvl="0" marL="0" rtl="0" algn="l">
              <a:spcBef>
                <a:spcPts val="1020"/>
              </a:spcBef>
              <a:spcAft>
                <a:spcPts val="0"/>
              </a:spcAft>
              <a:buSzPts val="1680"/>
              <a:buNone/>
            </a:pPr>
            <a:r>
              <a:t/>
            </a:r>
            <a:endParaRPr b="1" sz="2800">
              <a:solidFill>
                <a:schemeClr val="dk1"/>
              </a:solidFill>
            </a:endParaRPr>
          </a:p>
          <a:p>
            <a:pPr indent="0" lvl="0" marL="0" rtl="0" algn="l">
              <a:spcBef>
                <a:spcPts val="1020"/>
              </a:spcBef>
              <a:spcAft>
                <a:spcPts val="0"/>
              </a:spcAft>
              <a:buSzPts val="1680"/>
              <a:buNone/>
            </a:pPr>
            <a:r>
              <a:rPr b="1" lang="zh-TW" sz="2800">
                <a:solidFill>
                  <a:schemeClr val="dk1"/>
                </a:solidFill>
              </a:rPr>
              <a:t>第九週</a:t>
            </a:r>
            <a:r>
              <a:rPr b="1" lang="zh-TW" sz="2900">
                <a:solidFill>
                  <a:schemeClr val="dk1"/>
                </a:solidFill>
              </a:rPr>
              <a:t> : </a:t>
            </a:r>
            <a:r>
              <a:rPr b="1" lang="zh-TW" sz="2800">
                <a:solidFill>
                  <a:schemeClr val="dk1"/>
                </a:solidFill>
              </a:rPr>
              <a:t>黑鮪魚親戚:利用網路資訊了解黑鮪魚屬的生物</a:t>
            </a:r>
            <a:endParaRPr b="1" sz="2800">
              <a:solidFill>
                <a:schemeClr val="dk1"/>
              </a:solidFill>
            </a:endParaRPr>
          </a:p>
          <a:p>
            <a:pPr indent="0" lvl="0" marL="0" rtl="0" algn="l">
              <a:spcBef>
                <a:spcPts val="1020"/>
              </a:spcBef>
              <a:spcAft>
                <a:spcPts val="0"/>
              </a:spcAft>
              <a:buSzPts val="1680"/>
              <a:buNone/>
            </a:pPr>
            <a:r>
              <a:t/>
            </a:r>
            <a:endParaRPr b="1" sz="2800">
              <a:solidFill>
                <a:schemeClr val="dk1"/>
              </a:solidFill>
            </a:endParaRPr>
          </a:p>
          <a:p>
            <a:pPr indent="0" lvl="0" marL="0" rtl="0" algn="l">
              <a:spcBef>
                <a:spcPts val="1020"/>
              </a:spcBef>
              <a:spcAft>
                <a:spcPts val="0"/>
              </a:spcAft>
              <a:buSzPts val="1680"/>
              <a:buNone/>
            </a:pPr>
            <a:r>
              <a:rPr b="1" lang="zh-TW" sz="2800">
                <a:solidFill>
                  <a:schemeClr val="dk1"/>
                </a:solidFill>
              </a:rPr>
              <a:t>第十週</a:t>
            </a:r>
            <a:r>
              <a:rPr b="1" lang="zh-TW" sz="2900">
                <a:solidFill>
                  <a:schemeClr val="dk1"/>
                </a:solidFill>
              </a:rPr>
              <a:t> : </a:t>
            </a:r>
            <a:r>
              <a:rPr b="1" lang="zh-TW" sz="2800">
                <a:solidFill>
                  <a:schemeClr val="dk1"/>
                </a:solidFill>
              </a:rPr>
              <a:t>黑鮪魚價錢:利用網路資訊到黑鮪魚精華部位一斤約3000元起跳</a:t>
            </a:r>
            <a:endParaRPr b="1" sz="2800">
              <a:solidFill>
                <a:schemeClr val="dk1"/>
              </a:solidFill>
            </a:endParaRPr>
          </a:p>
          <a:p>
            <a:pPr indent="0" lvl="0" marL="0" rtl="0" algn="l">
              <a:spcBef>
                <a:spcPts val="1020"/>
              </a:spcBef>
              <a:spcAft>
                <a:spcPts val="0"/>
              </a:spcAft>
              <a:buSzPts val="1680"/>
              <a:buNone/>
            </a:pPr>
            <a:r>
              <a:t/>
            </a:r>
            <a:endParaRPr b="1" sz="2800">
              <a:solidFill>
                <a:schemeClr val="dk1"/>
              </a:solidFill>
            </a:endParaRPr>
          </a:p>
          <a:p>
            <a:pPr indent="0" lvl="0" marL="0" rtl="0" algn="l">
              <a:spcBef>
                <a:spcPts val="1020"/>
              </a:spcBef>
              <a:spcAft>
                <a:spcPts val="0"/>
              </a:spcAft>
              <a:buSzPts val="1680"/>
              <a:buNone/>
            </a:pPr>
            <a:r>
              <a:rPr b="1" lang="zh-TW" sz="2800">
                <a:solidFill>
                  <a:schemeClr val="dk1"/>
                </a:solidFill>
              </a:rPr>
              <a:t>第十一、十二週.撰寫自主學習計畫報告</a:t>
            </a:r>
            <a:endParaRPr b="1" sz="2800">
              <a:solidFill>
                <a:schemeClr val="dk1"/>
              </a:solidFill>
            </a:endParaRPr>
          </a:p>
        </p:txBody>
      </p:sp>
    </p:spTree>
  </p:cSld>
  <p:clrMapOvr>
    <a:masterClrMapping/>
  </p:clrMapOvr>
  <p:transition spd="slow">
    <p:push/>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9"/>
          <p:cNvSpPr txBox="1"/>
          <p:nvPr>
            <p:ph type="ctrTitle"/>
          </p:nvPr>
        </p:nvSpPr>
        <p:spPr>
          <a:xfrm>
            <a:off x="498681" y="-1686340"/>
            <a:ext cx="8001000" cy="2971801"/>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lt1"/>
              </a:buClr>
              <a:buSzPts val="4800"/>
              <a:buFont typeface="Century Gothic"/>
              <a:buNone/>
            </a:pPr>
            <a:r>
              <a:rPr lang="zh-TW"/>
              <a:t>研究內容</a:t>
            </a:r>
            <a:endParaRPr/>
          </a:p>
        </p:txBody>
      </p:sp>
      <p:sp>
        <p:nvSpPr>
          <p:cNvPr id="180" name="Google Shape;180;p9"/>
          <p:cNvSpPr txBox="1"/>
          <p:nvPr>
            <p:ph idx="1" type="subTitle"/>
          </p:nvPr>
        </p:nvSpPr>
        <p:spPr>
          <a:xfrm>
            <a:off x="527643" y="1285461"/>
            <a:ext cx="11136600" cy="5114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1680"/>
              <a:buNone/>
            </a:pPr>
            <a:r>
              <a:rPr b="1" lang="zh-TW" sz="2700">
                <a:solidFill>
                  <a:schemeClr val="dk1"/>
                </a:solidFill>
              </a:rPr>
              <a:t>一. 生態學的基本概念 : </a:t>
            </a:r>
            <a:r>
              <a:rPr b="1" lang="zh-TW" sz="2700">
                <a:solidFill>
                  <a:schemeClr val="dk1"/>
                </a:solidFill>
              </a:rPr>
              <a:t>(1)生物的類型      (2)生物組織成分</a:t>
            </a:r>
            <a:endParaRPr b="1" sz="2700">
              <a:solidFill>
                <a:schemeClr val="dk1"/>
              </a:solidFill>
            </a:endParaRPr>
          </a:p>
          <a:p>
            <a:pPr indent="0" lvl="0" marL="0" rtl="0" algn="l">
              <a:lnSpc>
                <a:spcPct val="90000"/>
              </a:lnSpc>
              <a:spcBef>
                <a:spcPts val="0"/>
              </a:spcBef>
              <a:spcAft>
                <a:spcPts val="0"/>
              </a:spcAft>
              <a:buSzPts val="1680"/>
              <a:buNone/>
            </a:pPr>
            <a:r>
              <a:t/>
            </a:r>
            <a:endParaRPr b="1" sz="2700">
              <a:solidFill>
                <a:schemeClr val="dk1"/>
              </a:solidFill>
            </a:endParaRPr>
          </a:p>
          <a:p>
            <a:pPr indent="0" lvl="0" marL="0" rtl="0" algn="l">
              <a:lnSpc>
                <a:spcPct val="90000"/>
              </a:lnSpc>
              <a:spcBef>
                <a:spcPts val="0"/>
              </a:spcBef>
              <a:spcAft>
                <a:spcPts val="0"/>
              </a:spcAft>
              <a:buSzPts val="1680"/>
              <a:buNone/>
            </a:pPr>
            <a:r>
              <a:rPr b="1" lang="zh-TW" sz="2700">
                <a:solidFill>
                  <a:schemeClr val="dk1"/>
                </a:solidFill>
              </a:rPr>
              <a:t>                                      (3)生物的棲息地</a:t>
            </a:r>
            <a:r>
              <a:rPr b="1" lang="zh-TW" sz="2700">
                <a:solidFill>
                  <a:schemeClr val="dk1"/>
                </a:solidFill>
                <a:latin typeface="Arial"/>
                <a:ea typeface="Arial"/>
                <a:cs typeface="Arial"/>
                <a:sym typeface="Arial"/>
              </a:rPr>
              <a:t>      (4)應用生態學</a:t>
            </a:r>
            <a:endParaRPr b="1" sz="2700">
              <a:solidFill>
                <a:schemeClr val="dk1"/>
              </a:solidFill>
              <a:latin typeface="Helvetica Neue"/>
              <a:ea typeface="Helvetica Neue"/>
              <a:cs typeface="Helvetica Neue"/>
              <a:sym typeface="Helvetica Neue"/>
            </a:endParaRPr>
          </a:p>
          <a:p>
            <a:pPr indent="0" lvl="0" marL="0" rtl="0" algn="ctr">
              <a:lnSpc>
                <a:spcPct val="90000"/>
              </a:lnSpc>
              <a:spcBef>
                <a:spcPts val="0"/>
              </a:spcBef>
              <a:spcAft>
                <a:spcPts val="0"/>
              </a:spcAft>
              <a:buSzPts val="1680"/>
              <a:buNone/>
            </a:pPr>
            <a:r>
              <a:t/>
            </a:r>
            <a:endParaRPr b="1" sz="2700">
              <a:solidFill>
                <a:schemeClr val="dk1"/>
              </a:solidFill>
              <a:latin typeface="Arial"/>
              <a:ea typeface="Arial"/>
              <a:cs typeface="Arial"/>
              <a:sym typeface="Arial"/>
            </a:endParaRPr>
          </a:p>
          <a:p>
            <a:pPr indent="0" lvl="0" marL="0" rtl="0" algn="l">
              <a:lnSpc>
                <a:spcPct val="90000"/>
              </a:lnSpc>
              <a:spcBef>
                <a:spcPts val="1020"/>
              </a:spcBef>
              <a:spcAft>
                <a:spcPts val="0"/>
              </a:spcAft>
              <a:buSzPts val="1680"/>
              <a:buNone/>
            </a:pPr>
            <a:r>
              <a:rPr b="1" lang="zh-TW" sz="2700">
                <a:solidFill>
                  <a:schemeClr val="dk1"/>
                </a:solidFill>
                <a:latin typeface="Helvetica Neue"/>
                <a:ea typeface="Helvetica Neue"/>
                <a:cs typeface="Helvetica Neue"/>
                <a:sym typeface="Helvetica Neue"/>
              </a:rPr>
              <a:t>二.</a:t>
            </a:r>
            <a:r>
              <a:rPr b="1" lang="zh-TW" sz="2700">
                <a:solidFill>
                  <a:schemeClr val="dk1"/>
                </a:solidFill>
              </a:rPr>
              <a:t>了解生物學調查的方法 </a:t>
            </a:r>
            <a:r>
              <a:rPr b="1" lang="zh-TW" sz="2700">
                <a:solidFill>
                  <a:schemeClr val="dk1"/>
                </a:solidFill>
                <a:latin typeface="PMingLiU"/>
                <a:ea typeface="PMingLiU"/>
                <a:cs typeface="PMingLiU"/>
                <a:sym typeface="PMingLiU"/>
              </a:rPr>
              <a:t>:</a:t>
            </a:r>
            <a:r>
              <a:rPr b="1" lang="zh-TW" sz="2700">
                <a:solidFill>
                  <a:schemeClr val="dk1"/>
                </a:solidFill>
              </a:rPr>
              <a:t> </a:t>
            </a:r>
            <a:r>
              <a:rPr b="1" lang="zh-TW" sz="2700">
                <a:solidFill>
                  <a:schemeClr val="dk1"/>
                </a:solidFill>
              </a:rPr>
              <a:t>(1)定性</a:t>
            </a:r>
            <a:endParaRPr b="1" sz="2700">
              <a:solidFill>
                <a:schemeClr val="dk1"/>
              </a:solidFill>
            </a:endParaRPr>
          </a:p>
          <a:p>
            <a:pPr indent="0" lvl="0" marL="0" rtl="0" algn="l">
              <a:lnSpc>
                <a:spcPct val="90000"/>
              </a:lnSpc>
              <a:spcBef>
                <a:spcPts val="1020"/>
              </a:spcBef>
              <a:spcAft>
                <a:spcPts val="0"/>
              </a:spcAft>
              <a:buSzPts val="1680"/>
              <a:buNone/>
            </a:pPr>
            <a:r>
              <a:rPr b="1" lang="zh-TW" sz="2700">
                <a:solidFill>
                  <a:schemeClr val="dk1"/>
                </a:solidFill>
              </a:rPr>
              <a:t>                                           (2)定量</a:t>
            </a:r>
            <a:endParaRPr b="1" sz="2700">
              <a:solidFill>
                <a:schemeClr val="dk1"/>
              </a:solidFill>
            </a:endParaRPr>
          </a:p>
          <a:p>
            <a:pPr indent="0" lvl="0" marL="0" marR="0" rtl="0" algn="ctr">
              <a:lnSpc>
                <a:spcPct val="90000"/>
              </a:lnSpc>
              <a:spcBef>
                <a:spcPts val="0"/>
              </a:spcBef>
              <a:spcAft>
                <a:spcPts val="0"/>
              </a:spcAft>
              <a:buSzPts val="1680"/>
              <a:buNone/>
            </a:pPr>
            <a:r>
              <a:t/>
            </a:r>
            <a:endParaRPr b="1" sz="2700">
              <a:solidFill>
                <a:schemeClr val="dk1"/>
              </a:solidFill>
              <a:latin typeface="Arial"/>
              <a:ea typeface="Arial"/>
              <a:cs typeface="Arial"/>
              <a:sym typeface="Arial"/>
            </a:endParaRPr>
          </a:p>
          <a:p>
            <a:pPr indent="0" lvl="0" marL="0" rtl="0" algn="l">
              <a:lnSpc>
                <a:spcPct val="90000"/>
              </a:lnSpc>
              <a:spcBef>
                <a:spcPts val="1020"/>
              </a:spcBef>
              <a:spcAft>
                <a:spcPts val="0"/>
              </a:spcAft>
              <a:buSzPts val="1680"/>
              <a:buNone/>
            </a:pPr>
            <a:r>
              <a:rPr b="1" lang="zh-TW" sz="2700">
                <a:solidFill>
                  <a:schemeClr val="dk1"/>
                </a:solidFill>
                <a:latin typeface="Microsoft JhengHei"/>
                <a:ea typeface="Microsoft JhengHei"/>
                <a:cs typeface="Microsoft JhengHei"/>
                <a:sym typeface="Microsoft JhengHei"/>
              </a:rPr>
              <a:t>三.</a:t>
            </a:r>
            <a:r>
              <a:rPr b="1" lang="zh-TW" sz="2700">
                <a:solidFill>
                  <a:schemeClr val="dk1"/>
                </a:solidFill>
              </a:rPr>
              <a:t> 環境調查</a:t>
            </a:r>
            <a:r>
              <a:rPr b="1" lang="zh-TW" sz="2700">
                <a:solidFill>
                  <a:schemeClr val="dk1"/>
                </a:solidFill>
                <a:latin typeface="PMingLiU"/>
                <a:ea typeface="PMingLiU"/>
                <a:cs typeface="PMingLiU"/>
                <a:sym typeface="PMingLiU"/>
              </a:rPr>
              <a:t>：</a:t>
            </a:r>
            <a:r>
              <a:rPr b="1" i="0" lang="zh-TW" sz="2700">
                <a:solidFill>
                  <a:schemeClr val="dk1"/>
                </a:solidFill>
                <a:latin typeface="arial"/>
                <a:ea typeface="arial"/>
                <a:cs typeface="arial"/>
                <a:sym typeface="arial"/>
              </a:rPr>
              <a:t>利用科學的方法收集能夠反映環境在時間上的變化和空間</a:t>
            </a:r>
            <a:endParaRPr b="1" i="0" sz="2700">
              <a:solidFill>
                <a:schemeClr val="dk1"/>
              </a:solidFill>
              <a:latin typeface="arial"/>
              <a:ea typeface="arial"/>
              <a:cs typeface="arial"/>
              <a:sym typeface="arial"/>
            </a:endParaRPr>
          </a:p>
          <a:p>
            <a:pPr indent="0" lvl="0" marL="0" rtl="0" algn="l">
              <a:lnSpc>
                <a:spcPct val="90000"/>
              </a:lnSpc>
              <a:spcBef>
                <a:spcPts val="1020"/>
              </a:spcBef>
              <a:spcAft>
                <a:spcPts val="0"/>
              </a:spcAft>
              <a:buSzPts val="1680"/>
              <a:buNone/>
            </a:pPr>
            <a:r>
              <a:rPr b="1" lang="zh-TW" sz="2700">
                <a:solidFill>
                  <a:schemeClr val="dk1"/>
                </a:solidFill>
                <a:latin typeface="arial"/>
                <a:ea typeface="arial"/>
                <a:cs typeface="arial"/>
                <a:sym typeface="arial"/>
              </a:rPr>
              <a:t>                        </a:t>
            </a:r>
            <a:r>
              <a:rPr b="1" i="0" lang="zh-TW" sz="2700">
                <a:solidFill>
                  <a:schemeClr val="dk1"/>
                </a:solidFill>
                <a:latin typeface="arial"/>
                <a:ea typeface="arial"/>
                <a:cs typeface="arial"/>
                <a:sym typeface="arial"/>
              </a:rPr>
              <a:t>上的分布狀況</a:t>
            </a:r>
            <a:endParaRPr b="1" i="0" sz="2700">
              <a:solidFill>
                <a:schemeClr val="dk1"/>
              </a:solidFill>
              <a:latin typeface="arial"/>
              <a:ea typeface="arial"/>
              <a:cs typeface="arial"/>
              <a:sym typeface="arial"/>
            </a:endParaRPr>
          </a:p>
          <a:p>
            <a:pPr indent="0" lvl="0" marL="0" marR="0" rtl="0" algn="ctr">
              <a:lnSpc>
                <a:spcPct val="90000"/>
              </a:lnSpc>
              <a:spcBef>
                <a:spcPts val="0"/>
              </a:spcBef>
              <a:spcAft>
                <a:spcPts val="0"/>
              </a:spcAft>
              <a:buSzPts val="1680"/>
              <a:buNone/>
            </a:pPr>
            <a:r>
              <a:t/>
            </a:r>
            <a:endParaRPr b="1" sz="2700">
              <a:solidFill>
                <a:schemeClr val="dk1"/>
              </a:solidFill>
              <a:latin typeface="Arial"/>
              <a:ea typeface="Arial"/>
              <a:cs typeface="Arial"/>
              <a:sym typeface="Arial"/>
            </a:endParaRPr>
          </a:p>
          <a:p>
            <a:pPr indent="0" lvl="0" marL="0" rtl="0" algn="l">
              <a:lnSpc>
                <a:spcPct val="90000"/>
              </a:lnSpc>
              <a:spcBef>
                <a:spcPts val="1020"/>
              </a:spcBef>
              <a:spcAft>
                <a:spcPts val="0"/>
              </a:spcAft>
              <a:buSzPts val="1680"/>
              <a:buNone/>
            </a:pPr>
            <a:r>
              <a:rPr b="1" lang="zh-TW" sz="2700">
                <a:solidFill>
                  <a:schemeClr val="dk1"/>
                </a:solidFill>
              </a:rPr>
              <a:t>四.動物調查</a:t>
            </a:r>
            <a:endParaRPr b="1" sz="2700">
              <a:solidFill>
                <a:schemeClr val="dk1"/>
              </a:solidFill>
            </a:endParaRPr>
          </a:p>
        </p:txBody>
      </p:sp>
    </p:spTree>
  </p:cSld>
  <p:clrMapOvr>
    <a:masterClrMapping/>
  </p:clrMapOvr>
  <p:transition spd="slow">
    <p:push/>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10"/>
          <p:cNvSpPr txBox="1"/>
          <p:nvPr>
            <p:ph type="ctrTitle"/>
          </p:nvPr>
        </p:nvSpPr>
        <p:spPr>
          <a:xfrm>
            <a:off x="551691" y="-1699593"/>
            <a:ext cx="8001000" cy="2971801"/>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lt1"/>
              </a:buClr>
              <a:buSzPts val="4800"/>
              <a:buFont typeface="Century Gothic"/>
              <a:buNone/>
            </a:pPr>
            <a:r>
              <a:rPr lang="zh-TW"/>
              <a:t>研究內容</a:t>
            </a:r>
            <a:endParaRPr/>
          </a:p>
        </p:txBody>
      </p:sp>
      <p:sp>
        <p:nvSpPr>
          <p:cNvPr id="186" name="Google Shape;186;p10"/>
          <p:cNvSpPr txBox="1"/>
          <p:nvPr>
            <p:ph idx="1" type="subTitle"/>
          </p:nvPr>
        </p:nvSpPr>
        <p:spPr>
          <a:xfrm>
            <a:off x="660150" y="1535350"/>
            <a:ext cx="11176500" cy="5049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680"/>
              <a:buNone/>
            </a:pPr>
            <a:r>
              <a:rPr b="1" lang="zh-TW" sz="2800">
                <a:solidFill>
                  <a:schemeClr val="dk1"/>
                </a:solidFill>
              </a:rPr>
              <a:t>五,黑鮪魚分布</a:t>
            </a:r>
            <a:r>
              <a:rPr b="1" lang="zh-TW" sz="2800">
                <a:solidFill>
                  <a:schemeClr val="dk1"/>
                </a:solidFill>
                <a:latin typeface="Poiret One"/>
                <a:ea typeface="Poiret One"/>
                <a:cs typeface="Poiret One"/>
                <a:sym typeface="Poiret One"/>
              </a:rPr>
              <a:t>：</a:t>
            </a:r>
            <a:r>
              <a:rPr b="1" lang="zh-TW" sz="2800">
                <a:solidFill>
                  <a:schemeClr val="dk1"/>
                </a:solidFill>
                <a:latin typeface="Arial"/>
                <a:ea typeface="Arial"/>
                <a:cs typeface="Arial"/>
                <a:sym typeface="Arial"/>
              </a:rPr>
              <a:t>主要生活於</a:t>
            </a:r>
            <a:r>
              <a:rPr b="1" i="0" lang="zh-TW" sz="2800">
                <a:solidFill>
                  <a:schemeClr val="dk1"/>
                </a:solidFill>
                <a:latin typeface="Arial"/>
                <a:ea typeface="Arial"/>
                <a:cs typeface="Arial"/>
                <a:sym typeface="Arial"/>
              </a:rPr>
              <a:t>太平洋東側</a:t>
            </a:r>
            <a:endParaRPr b="1" sz="2800">
              <a:solidFill>
                <a:schemeClr val="dk1"/>
              </a:solidFill>
              <a:latin typeface="Arial"/>
              <a:ea typeface="Arial"/>
              <a:cs typeface="Arial"/>
              <a:sym typeface="Arial"/>
            </a:endParaRPr>
          </a:p>
          <a:p>
            <a:pPr indent="0" lvl="0" marL="0" rtl="0" algn="l">
              <a:spcBef>
                <a:spcPts val="0"/>
              </a:spcBef>
              <a:spcAft>
                <a:spcPts val="0"/>
              </a:spcAft>
              <a:buSzPts val="1680"/>
              <a:buNone/>
            </a:pPr>
            <a:r>
              <a:t/>
            </a:r>
            <a:endParaRPr b="1" sz="2800">
              <a:solidFill>
                <a:schemeClr val="dk1"/>
              </a:solidFill>
              <a:latin typeface="Arial"/>
              <a:ea typeface="Arial"/>
              <a:cs typeface="Arial"/>
              <a:sym typeface="Arial"/>
            </a:endParaRPr>
          </a:p>
          <a:p>
            <a:pPr indent="0" lvl="0" marL="0" rtl="0" algn="l">
              <a:spcBef>
                <a:spcPts val="0"/>
              </a:spcBef>
              <a:spcAft>
                <a:spcPts val="0"/>
              </a:spcAft>
              <a:buSzPts val="1680"/>
              <a:buNone/>
            </a:pPr>
            <a:r>
              <a:t/>
            </a:r>
            <a:endParaRPr b="1" sz="2800">
              <a:solidFill>
                <a:schemeClr val="dk1"/>
              </a:solidFill>
              <a:latin typeface="Arial"/>
              <a:ea typeface="Arial"/>
              <a:cs typeface="Arial"/>
              <a:sym typeface="Arial"/>
            </a:endParaRPr>
          </a:p>
          <a:p>
            <a:pPr indent="0" lvl="0" marL="0" rtl="0" algn="l">
              <a:spcBef>
                <a:spcPts val="0"/>
              </a:spcBef>
              <a:spcAft>
                <a:spcPts val="0"/>
              </a:spcAft>
              <a:buSzPts val="1680"/>
              <a:buNone/>
            </a:pPr>
            <a:r>
              <a:rPr b="1" lang="zh-TW" sz="2800">
                <a:solidFill>
                  <a:schemeClr val="dk1"/>
                </a:solidFill>
                <a:latin typeface="Arial"/>
                <a:ea typeface="Arial"/>
                <a:cs typeface="Arial"/>
                <a:sym typeface="Arial"/>
              </a:rPr>
              <a:t>六.黑鮪魚習性</a:t>
            </a:r>
            <a:r>
              <a:rPr b="1" lang="zh-TW" sz="2800">
                <a:solidFill>
                  <a:schemeClr val="dk1"/>
                </a:solidFill>
                <a:latin typeface="Poiret One"/>
                <a:ea typeface="Poiret One"/>
                <a:cs typeface="Poiret One"/>
                <a:sym typeface="Poiret One"/>
              </a:rPr>
              <a:t>：</a:t>
            </a:r>
            <a:r>
              <a:rPr b="1" i="0" lang="zh-TW" sz="2800">
                <a:solidFill>
                  <a:schemeClr val="dk1"/>
                </a:solidFill>
                <a:latin typeface="Arial"/>
                <a:ea typeface="Arial"/>
                <a:cs typeface="Arial"/>
                <a:sym typeface="Arial"/>
              </a:rPr>
              <a:t>屬於大洋性洄游魚類，具有季節性遷移至沿海的習性</a:t>
            </a:r>
            <a:endParaRPr b="1" sz="2800">
              <a:solidFill>
                <a:schemeClr val="dk1"/>
              </a:solidFill>
              <a:latin typeface="Arial"/>
              <a:ea typeface="Arial"/>
              <a:cs typeface="Arial"/>
              <a:sym typeface="Arial"/>
            </a:endParaRPr>
          </a:p>
          <a:p>
            <a:pPr indent="0" lvl="0" marL="0" marR="0" rtl="0" algn="l">
              <a:lnSpc>
                <a:spcPct val="100000"/>
              </a:lnSpc>
              <a:spcBef>
                <a:spcPts val="0"/>
              </a:spcBef>
              <a:spcAft>
                <a:spcPts val="0"/>
              </a:spcAft>
              <a:buSzPts val="1680"/>
              <a:buNone/>
            </a:pPr>
            <a:r>
              <a:t/>
            </a:r>
            <a:endParaRPr b="1" sz="2800">
              <a:solidFill>
                <a:schemeClr val="dk1"/>
              </a:solidFill>
              <a:latin typeface="Arial"/>
              <a:ea typeface="Arial"/>
              <a:cs typeface="Arial"/>
              <a:sym typeface="Arial"/>
            </a:endParaRPr>
          </a:p>
          <a:p>
            <a:pPr indent="0" lvl="0" marL="0" marR="0" rtl="0" algn="l">
              <a:lnSpc>
                <a:spcPct val="100000"/>
              </a:lnSpc>
              <a:spcBef>
                <a:spcPts val="0"/>
              </a:spcBef>
              <a:spcAft>
                <a:spcPts val="0"/>
              </a:spcAft>
              <a:buSzPts val="1680"/>
              <a:buNone/>
            </a:pPr>
            <a:r>
              <a:t/>
            </a:r>
            <a:endParaRPr b="1" sz="2800">
              <a:solidFill>
                <a:schemeClr val="dk1"/>
              </a:solidFill>
              <a:latin typeface="Arial"/>
              <a:ea typeface="Arial"/>
              <a:cs typeface="Arial"/>
              <a:sym typeface="Arial"/>
            </a:endParaRPr>
          </a:p>
          <a:p>
            <a:pPr indent="0" lvl="0" marL="0" rtl="0" algn="l">
              <a:spcBef>
                <a:spcPts val="1020"/>
              </a:spcBef>
              <a:spcAft>
                <a:spcPts val="0"/>
              </a:spcAft>
              <a:buSzPts val="1680"/>
              <a:buNone/>
            </a:pPr>
            <a:r>
              <a:rPr b="1" lang="zh-TW" sz="2800">
                <a:solidFill>
                  <a:schemeClr val="dk1"/>
                </a:solidFill>
                <a:latin typeface="Poiret One"/>
                <a:ea typeface="Poiret One"/>
                <a:cs typeface="Poiret One"/>
                <a:sym typeface="Poiret One"/>
              </a:rPr>
              <a:t>七.</a:t>
            </a:r>
            <a:r>
              <a:rPr b="1" lang="zh-TW" sz="2800">
                <a:solidFill>
                  <a:schemeClr val="dk1"/>
                </a:solidFill>
              </a:rPr>
              <a:t>有關黑鮪魚政策</a:t>
            </a:r>
            <a:r>
              <a:rPr b="1" lang="zh-TW" sz="2800">
                <a:solidFill>
                  <a:schemeClr val="dk1"/>
                </a:solidFill>
                <a:latin typeface="Poiret One"/>
                <a:ea typeface="Poiret One"/>
                <a:cs typeface="Poiret One"/>
                <a:sym typeface="Poiret One"/>
              </a:rPr>
              <a:t>：</a:t>
            </a:r>
            <a:r>
              <a:rPr b="1" lang="zh-TW" sz="2800">
                <a:solidFill>
                  <a:schemeClr val="dk1"/>
                </a:solidFill>
                <a:latin typeface="Arial"/>
                <a:ea typeface="Arial"/>
                <a:cs typeface="Arial"/>
                <a:sym typeface="Arial"/>
              </a:rPr>
              <a:t>個體小於30公斤禁止捕捉</a:t>
            </a:r>
            <a:endParaRPr b="1" sz="2800">
              <a:solidFill>
                <a:schemeClr val="dk1"/>
              </a:solidFill>
              <a:latin typeface="Arial"/>
              <a:ea typeface="Arial"/>
              <a:cs typeface="Arial"/>
              <a:sym typeface="Arial"/>
            </a:endParaRPr>
          </a:p>
          <a:p>
            <a:pPr indent="0" lvl="0" marL="0" marR="0" rtl="0" algn="l">
              <a:lnSpc>
                <a:spcPct val="100000"/>
              </a:lnSpc>
              <a:spcBef>
                <a:spcPts val="0"/>
              </a:spcBef>
              <a:spcAft>
                <a:spcPts val="0"/>
              </a:spcAft>
              <a:buSzPts val="1680"/>
              <a:buNone/>
            </a:pPr>
            <a:r>
              <a:t/>
            </a:r>
            <a:endParaRPr b="1" sz="2800">
              <a:solidFill>
                <a:schemeClr val="dk1"/>
              </a:solidFill>
              <a:latin typeface="Arial"/>
              <a:ea typeface="Arial"/>
              <a:cs typeface="Arial"/>
              <a:sym typeface="Arial"/>
            </a:endParaRPr>
          </a:p>
          <a:p>
            <a:pPr indent="0" lvl="0" marL="0" marR="0" rtl="0" algn="l">
              <a:lnSpc>
                <a:spcPct val="100000"/>
              </a:lnSpc>
              <a:spcBef>
                <a:spcPts val="0"/>
              </a:spcBef>
              <a:spcAft>
                <a:spcPts val="0"/>
              </a:spcAft>
              <a:buSzPts val="1680"/>
              <a:buNone/>
            </a:pPr>
            <a:r>
              <a:t/>
            </a:r>
            <a:endParaRPr b="1" sz="2800">
              <a:solidFill>
                <a:schemeClr val="dk1"/>
              </a:solidFill>
              <a:latin typeface="Arial"/>
              <a:ea typeface="Arial"/>
              <a:cs typeface="Arial"/>
              <a:sym typeface="Arial"/>
            </a:endParaRPr>
          </a:p>
          <a:p>
            <a:pPr indent="0" lvl="0" marL="0" rtl="0" algn="l">
              <a:spcBef>
                <a:spcPts val="1020"/>
              </a:spcBef>
              <a:spcAft>
                <a:spcPts val="0"/>
              </a:spcAft>
              <a:buSzPts val="1680"/>
              <a:buNone/>
            </a:pPr>
            <a:r>
              <a:rPr b="1" lang="zh-TW" sz="2800">
                <a:solidFill>
                  <a:schemeClr val="dk1"/>
                </a:solidFill>
              </a:rPr>
              <a:t>八.黑鮪魚親戚</a:t>
            </a:r>
            <a:r>
              <a:rPr b="1" lang="zh-TW" sz="2800">
                <a:solidFill>
                  <a:schemeClr val="dk1"/>
                </a:solidFill>
                <a:latin typeface="Poiret One"/>
                <a:ea typeface="Poiret One"/>
                <a:cs typeface="Poiret One"/>
                <a:sym typeface="Poiret One"/>
              </a:rPr>
              <a:t>：</a:t>
            </a:r>
            <a:r>
              <a:rPr b="1" i="0" lang="zh-TW" sz="2800">
                <a:solidFill>
                  <a:schemeClr val="dk1"/>
                </a:solidFill>
                <a:latin typeface="Arial"/>
                <a:ea typeface="Arial"/>
                <a:cs typeface="Arial"/>
                <a:sym typeface="Arial"/>
              </a:rPr>
              <a:t>北方藍鰭鮪（黑鮪魚）、長鰭鮪、南方黑鮪、黃鰭鮪</a:t>
            </a:r>
            <a:endParaRPr b="1" sz="2800"/>
          </a:p>
          <a:p>
            <a:pPr indent="0" lvl="0" marL="0" rtl="0" algn="l">
              <a:spcBef>
                <a:spcPts val="1020"/>
              </a:spcBef>
              <a:spcAft>
                <a:spcPts val="0"/>
              </a:spcAft>
              <a:buSzPts val="1680"/>
              <a:buNone/>
            </a:pPr>
            <a:r>
              <a:t/>
            </a:r>
            <a:endParaRPr b="1" i="0" sz="2800">
              <a:solidFill>
                <a:srgbClr val="000000"/>
              </a:solidFill>
              <a:latin typeface="Arial"/>
              <a:ea typeface="Arial"/>
              <a:cs typeface="Arial"/>
              <a:sym typeface="Arial"/>
            </a:endParaRPr>
          </a:p>
          <a:p>
            <a:pPr indent="0" lvl="0" marL="0" rtl="0" algn="l">
              <a:spcBef>
                <a:spcPts val="1020"/>
              </a:spcBef>
              <a:spcAft>
                <a:spcPts val="0"/>
              </a:spcAft>
              <a:buSzPts val="1680"/>
              <a:buNone/>
            </a:pPr>
            <a:r>
              <a:t/>
            </a:r>
            <a:endParaRPr b="1" i="0" sz="2800">
              <a:solidFill>
                <a:srgbClr val="000000"/>
              </a:solidFill>
              <a:latin typeface="Arial"/>
              <a:ea typeface="Arial"/>
              <a:cs typeface="Arial"/>
              <a:sym typeface="Arial"/>
            </a:endParaRPr>
          </a:p>
          <a:p>
            <a:pPr indent="0" lvl="0" marL="0" rtl="0" algn="l">
              <a:spcBef>
                <a:spcPts val="1020"/>
              </a:spcBef>
              <a:spcAft>
                <a:spcPts val="0"/>
              </a:spcAft>
              <a:buSzPts val="1680"/>
              <a:buNone/>
            </a:pPr>
            <a:r>
              <a:t/>
            </a:r>
            <a:endParaRPr b="1" i="0" sz="2800">
              <a:solidFill>
                <a:srgbClr val="000000"/>
              </a:solidFill>
              <a:latin typeface="Arial"/>
              <a:ea typeface="Arial"/>
              <a:cs typeface="Arial"/>
              <a:sym typeface="Arial"/>
            </a:endParaRPr>
          </a:p>
          <a:p>
            <a:pPr indent="0" lvl="0" marL="0" rtl="0" algn="l">
              <a:spcBef>
                <a:spcPts val="1020"/>
              </a:spcBef>
              <a:spcAft>
                <a:spcPts val="0"/>
              </a:spcAft>
              <a:buSzPts val="1680"/>
              <a:buNone/>
            </a:pPr>
            <a:r>
              <a:t/>
            </a:r>
            <a:endParaRPr b="1" sz="2800">
              <a:solidFill>
                <a:schemeClr val="dk1"/>
              </a:solidFill>
              <a:latin typeface="Poiret One"/>
              <a:ea typeface="Poiret One"/>
              <a:cs typeface="Poiret One"/>
              <a:sym typeface="Poiret One"/>
            </a:endParaRPr>
          </a:p>
          <a:p>
            <a:pPr indent="0" lvl="0" marL="0" rtl="0" algn="l">
              <a:spcBef>
                <a:spcPts val="1020"/>
              </a:spcBef>
              <a:spcAft>
                <a:spcPts val="0"/>
              </a:spcAft>
              <a:buSzPts val="1680"/>
              <a:buNone/>
            </a:pPr>
            <a:r>
              <a:t/>
            </a:r>
            <a:endParaRPr b="1" sz="2800"/>
          </a:p>
        </p:txBody>
      </p:sp>
    </p:spTree>
  </p:cSld>
  <p:clrMapOvr>
    <a:masterClrMapping/>
  </p:clrMapOvr>
  <p:transition spd="slow">
    <p:push/>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pic>
        <p:nvPicPr>
          <p:cNvPr id="191" name="Google Shape;191;p11"/>
          <p:cNvPicPr preferRelativeResize="0"/>
          <p:nvPr/>
        </p:nvPicPr>
        <p:blipFill rotWithShape="1">
          <a:blip r:embed="rId3">
            <a:alphaModFix/>
          </a:blip>
          <a:srcRect b="0" l="0" r="0" t="0"/>
          <a:stretch/>
        </p:blipFill>
        <p:spPr>
          <a:xfrm>
            <a:off x="0" y="2805400"/>
            <a:ext cx="6934100" cy="4515675"/>
          </a:xfrm>
          <a:prstGeom prst="rect">
            <a:avLst/>
          </a:prstGeom>
          <a:noFill/>
          <a:ln>
            <a:noFill/>
          </a:ln>
        </p:spPr>
      </p:pic>
      <p:sp>
        <p:nvSpPr>
          <p:cNvPr id="192" name="Google Shape;192;p11"/>
          <p:cNvSpPr txBox="1"/>
          <p:nvPr>
            <p:ph type="ctrTitle"/>
          </p:nvPr>
        </p:nvSpPr>
        <p:spPr>
          <a:xfrm>
            <a:off x="551690" y="-1905001"/>
            <a:ext cx="8001000" cy="2971801"/>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lt1"/>
              </a:buClr>
              <a:buSzPts val="4800"/>
              <a:buFont typeface="Century Gothic"/>
              <a:buNone/>
            </a:pPr>
            <a:r>
              <a:t/>
            </a:r>
            <a:endParaRPr/>
          </a:p>
        </p:txBody>
      </p:sp>
      <p:pic>
        <p:nvPicPr>
          <p:cNvPr descr="黑鮪@ 湧升海洋部落格:: 痞客邦::" id="193" name="Google Shape;193;p11"/>
          <p:cNvPicPr preferRelativeResize="0"/>
          <p:nvPr/>
        </p:nvPicPr>
        <p:blipFill rotWithShape="1">
          <a:blip r:embed="rId4">
            <a:alphaModFix/>
          </a:blip>
          <a:srcRect b="0" l="0" r="0" t="0"/>
          <a:stretch/>
        </p:blipFill>
        <p:spPr>
          <a:xfrm>
            <a:off x="6831086" y="-44587"/>
            <a:ext cx="5360903" cy="6947175"/>
          </a:xfrm>
          <a:prstGeom prst="rect">
            <a:avLst/>
          </a:prstGeom>
          <a:noFill/>
          <a:ln>
            <a:noFill/>
          </a:ln>
        </p:spPr>
      </p:pic>
      <p:pic>
        <p:nvPicPr>
          <p:cNvPr descr="☆ 樹德家商餐飲小尖兵－海中黑金☆" id="194" name="Google Shape;194;p11"/>
          <p:cNvPicPr preferRelativeResize="0"/>
          <p:nvPr/>
        </p:nvPicPr>
        <p:blipFill rotWithShape="1">
          <a:blip r:embed="rId5">
            <a:alphaModFix/>
          </a:blip>
          <a:srcRect b="0" l="-431" r="0" t="0"/>
          <a:stretch/>
        </p:blipFill>
        <p:spPr>
          <a:xfrm>
            <a:off x="-38975" y="-89175"/>
            <a:ext cx="6973075" cy="3158225"/>
          </a:xfrm>
          <a:prstGeom prst="rect">
            <a:avLst/>
          </a:prstGeom>
          <a:noFill/>
          <a:ln>
            <a:noFill/>
          </a:ln>
        </p:spPr>
      </p:pic>
      <p:sp>
        <p:nvSpPr>
          <p:cNvPr descr="黑鮪魚6" id="195" name="Google Shape;195;p11"/>
          <p:cNvSpPr/>
          <p:nvPr/>
        </p:nvSpPr>
        <p:spPr>
          <a:xfrm>
            <a:off x="5943599" y="3276599"/>
            <a:ext cx="1507435" cy="150743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Tree>
  </p:cSld>
  <p:clrMapOvr>
    <a:masterClrMapping/>
  </p:clrMapOvr>
  <p:transition spd="slow">
    <p:push/>
  </p:transition>
</p:sld>
</file>

<file path=ppt/theme/theme1.xml><?xml version="1.0" encoding="utf-8"?>
<a:theme xmlns:a="http://schemas.openxmlformats.org/drawingml/2006/main" xmlns:r="http://schemas.openxmlformats.org/officeDocument/2006/relationships" name="切割線">
  <a:themeElements>
    <a:clrScheme name="切割線">
      <a:dk1>
        <a:srgbClr val="000000"/>
      </a:dk1>
      <a:lt1>
        <a:srgbClr val="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2023-05-03T04:26:38Z</dcterms:created>
  <dc:creator>user</dc:creator>
</cp:coreProperties>
</file>