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13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70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6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40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8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19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79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7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41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6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609C-05EB-47AB-AAD9-F41555DE24B9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582F-563D-4706-97F7-B51A1B1A3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56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72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92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" y="42465"/>
            <a:ext cx="12116506" cy="6815535"/>
          </a:xfrm>
        </p:spPr>
      </p:pic>
    </p:spTree>
    <p:extLst>
      <p:ext uri="{BB962C8B-B14F-4D97-AF65-F5344CB8AC3E}">
        <p14:creationId xmlns:p14="http://schemas.microsoft.com/office/powerpoint/2010/main" val="1287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58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5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93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2023-05-25T03:35:27Z</dcterms:created>
  <dcterms:modified xsi:type="dcterms:W3CDTF">2023-05-25T03:42:14Z</dcterms:modified>
</cp:coreProperties>
</file>