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2" autoAdjust="0"/>
    <p:restoredTop sz="94660" autoAdjust="0"/>
  </p:normalViewPr>
  <p:slideViewPr>
    <p:cSldViewPr>
      <p:cViewPr varScale="1">
        <p:scale>
          <a:sx n="88" d="100"/>
          <a:sy n="88" d="100"/>
        </p:scale>
        <p:origin x="2904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68B30-0CD2-4D42-926D-E21CD41C2626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A4AAC-0DD5-41E0-A99F-0B7F0638A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21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28E2D-EC89-492B-A7EF-4E0AC4E3F4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ED9C-71BF-4C44-BE05-9D388F8B2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10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68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4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93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29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677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90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4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28700" y="443542"/>
            <a:ext cx="2916324" cy="77628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699030" y="443542"/>
            <a:ext cx="3078342" cy="77628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07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0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0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5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5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8068-F243-4036-9DBB-132EB2006138}" type="datetimeFigureOut">
              <a:rPr lang="zh-TW" altLang="en-US" smtClean="0"/>
              <a:t>2023/2/18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153" descr="成淵圖象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8" y="5076056"/>
            <a:ext cx="518545" cy="55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 userDrawn="1"/>
        </p:nvSpPr>
        <p:spPr>
          <a:xfrm>
            <a:off x="87658" y="5652120"/>
            <a:ext cx="430887" cy="4743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sz="1600" b="1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111</a:t>
            </a:r>
            <a:r>
              <a:rPr lang="zh-TW" altLang="en-US" sz="1600" b="1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淵高中妙語說新書簡報創作比賽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40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3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dcterms:created xsi:type="dcterms:W3CDTF">2019-04-25T07:35:02Z</dcterms:created>
  <dcterms:modified xsi:type="dcterms:W3CDTF">2023-02-18T04:04:12Z</dcterms:modified>
</cp:coreProperties>
</file>