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56" r:id="rId2"/>
    <p:sldId id="257" r:id="rId3"/>
    <p:sldId id="258" r:id="rId4"/>
    <p:sldId id="263" r:id="rId5"/>
    <p:sldId id="264" r:id="rId6"/>
    <p:sldId id="261" r:id="rId7"/>
    <p:sldId id="262" r:id="rId8"/>
    <p:sldId id="259" r:id="rId9"/>
    <p:sldId id="267" r:id="rId10"/>
    <p:sldId id="266" r:id="rId11"/>
    <p:sldId id="265" r:id="rId12"/>
    <p:sldId id="260"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D9200-D8B4-408B-9244-8B015E8E1C0D}" v="2" dt="2022-06-02T11:52:32.201"/>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來賓使用者" userId="dadb72a96d91e446" providerId="Windows Live" clId="Web-{DD25660D-4BCE-4ABD-8942-8A5F0709E5BB}"/>
    <pc:docChg chg="modSld">
      <pc:chgData name="來賓使用者" userId="dadb72a96d91e446" providerId="Windows Live" clId="Web-{DD25660D-4BCE-4ABD-8942-8A5F0709E5BB}" dt="2021-12-22T14:59:19.342" v="78" actId="1076"/>
      <pc:docMkLst>
        <pc:docMk/>
      </pc:docMkLst>
      <pc:sldChg chg="addSp delSp modSp">
        <pc:chgData name="來賓使用者" userId="dadb72a96d91e446" providerId="Windows Live" clId="Web-{DD25660D-4BCE-4ABD-8942-8A5F0709E5BB}" dt="2021-12-22T14:20:42.999" v="26" actId="1076"/>
        <pc:sldMkLst>
          <pc:docMk/>
          <pc:sldMk cId="2558636633" sldId="257"/>
        </pc:sldMkLst>
        <pc:picChg chg="add mod">
          <ac:chgData name="來賓使用者" userId="dadb72a96d91e446" providerId="Windows Live" clId="Web-{DD25660D-4BCE-4ABD-8942-8A5F0709E5BB}" dt="2021-12-22T14:20:42.999" v="26" actId="1076"/>
          <ac:picMkLst>
            <pc:docMk/>
            <pc:sldMk cId="2558636633" sldId="257"/>
            <ac:picMk id="4" creationId="{AC8CFDAA-3994-40CE-88BD-62EF10293588}"/>
          </ac:picMkLst>
        </pc:picChg>
        <pc:picChg chg="add mod ord">
          <ac:chgData name="來賓使用者" userId="dadb72a96d91e446" providerId="Windows Live" clId="Web-{DD25660D-4BCE-4ABD-8942-8A5F0709E5BB}" dt="2021-12-22T14:20:33.827" v="24" actId="1076"/>
          <ac:picMkLst>
            <pc:docMk/>
            <pc:sldMk cId="2558636633" sldId="257"/>
            <ac:picMk id="5" creationId="{02CB2B56-0F2B-4BC0-8EB6-B0747D1BB284}"/>
          </ac:picMkLst>
        </pc:picChg>
        <pc:picChg chg="del">
          <ac:chgData name="來賓使用者" userId="dadb72a96d91e446" providerId="Windows Live" clId="Web-{DD25660D-4BCE-4ABD-8942-8A5F0709E5BB}" dt="2021-12-22T14:18:33.996" v="4"/>
          <ac:picMkLst>
            <pc:docMk/>
            <pc:sldMk cId="2558636633" sldId="257"/>
            <ac:picMk id="6" creationId="{A0FC41AD-09E5-4D8D-BEFE-E64139B9F83B}"/>
          </ac:picMkLst>
        </pc:picChg>
      </pc:sldChg>
      <pc:sldChg chg="addSp delSp modSp">
        <pc:chgData name="來賓使用者" userId="dadb72a96d91e446" providerId="Windows Live" clId="Web-{DD25660D-4BCE-4ABD-8942-8A5F0709E5BB}" dt="2021-12-22T14:54:18.462" v="47" actId="1076"/>
        <pc:sldMkLst>
          <pc:docMk/>
          <pc:sldMk cId="3348486581" sldId="258"/>
        </pc:sldMkLst>
        <pc:picChg chg="add del mod">
          <ac:chgData name="來賓使用者" userId="dadb72a96d91e446" providerId="Windows Live" clId="Web-{DD25660D-4BCE-4ABD-8942-8A5F0709E5BB}" dt="2021-12-22T14:49:21.817" v="30"/>
          <ac:picMkLst>
            <pc:docMk/>
            <pc:sldMk cId="3348486581" sldId="258"/>
            <ac:picMk id="4" creationId="{3A4A672A-2E77-4EF9-A0C7-2C6E556AF9D6}"/>
          </ac:picMkLst>
        </pc:picChg>
        <pc:picChg chg="add mod ord">
          <ac:chgData name="來賓使用者" userId="dadb72a96d91e446" providerId="Windows Live" clId="Web-{DD25660D-4BCE-4ABD-8942-8A5F0709E5BB}" dt="2021-12-22T14:52:31.617" v="36" actId="1076"/>
          <ac:picMkLst>
            <pc:docMk/>
            <pc:sldMk cId="3348486581" sldId="258"/>
            <ac:picMk id="5" creationId="{0E6AC8AB-AD76-481A-AE06-66AA2F971727}"/>
          </ac:picMkLst>
        </pc:picChg>
        <pc:picChg chg="add mod ord">
          <ac:chgData name="來賓使用者" userId="dadb72a96d91e446" providerId="Windows Live" clId="Web-{DD25660D-4BCE-4ABD-8942-8A5F0709E5BB}" dt="2021-12-22T14:54:18.462" v="47" actId="1076"/>
          <ac:picMkLst>
            <pc:docMk/>
            <pc:sldMk cId="3348486581" sldId="258"/>
            <ac:picMk id="6" creationId="{F3D084F2-7DFA-4F33-8BEF-D51A3EDCE8AC}"/>
          </ac:picMkLst>
        </pc:picChg>
      </pc:sldChg>
      <pc:sldChg chg="addSp modSp">
        <pc:chgData name="來賓使用者" userId="dadb72a96d91e446" providerId="Windows Live" clId="Web-{DD25660D-4BCE-4ABD-8942-8A5F0709E5BB}" dt="2021-12-22T14:57:43.513" v="70" actId="1076"/>
        <pc:sldMkLst>
          <pc:docMk/>
          <pc:sldMk cId="3233484558" sldId="261"/>
        </pc:sldMkLst>
        <pc:spChg chg="mod">
          <ac:chgData name="來賓使用者" userId="dadb72a96d91e446" providerId="Windows Live" clId="Web-{DD25660D-4BCE-4ABD-8942-8A5F0709E5BB}" dt="2021-12-22T14:57:22.918" v="66" actId="1076"/>
          <ac:spMkLst>
            <pc:docMk/>
            <pc:sldMk cId="3233484558" sldId="261"/>
            <ac:spMk id="3" creationId="{86456E7C-C32F-4A62-9737-9394DFEB3964}"/>
          </ac:spMkLst>
        </pc:spChg>
        <pc:picChg chg="mod">
          <ac:chgData name="來賓使用者" userId="dadb72a96d91e446" providerId="Windows Live" clId="Web-{DD25660D-4BCE-4ABD-8942-8A5F0709E5BB}" dt="2021-12-22T14:57:35.044" v="69" actId="1076"/>
          <ac:picMkLst>
            <pc:docMk/>
            <pc:sldMk cId="3233484558" sldId="261"/>
            <ac:picMk id="4" creationId="{1AACE389-1BD2-4B0A-B5CA-FCBC8D581832}"/>
          </ac:picMkLst>
        </pc:picChg>
        <pc:picChg chg="add mod ord">
          <ac:chgData name="來賓使用者" userId="dadb72a96d91e446" providerId="Windows Live" clId="Web-{DD25660D-4BCE-4ABD-8942-8A5F0709E5BB}" dt="2021-12-22T14:57:43.513" v="70" actId="1076"/>
          <ac:picMkLst>
            <pc:docMk/>
            <pc:sldMk cId="3233484558" sldId="261"/>
            <ac:picMk id="5" creationId="{AE6209D0-43C8-4D69-B99B-9B27F38EE2EA}"/>
          </ac:picMkLst>
        </pc:picChg>
      </pc:sldChg>
      <pc:sldChg chg="addSp modSp">
        <pc:chgData name="來賓使用者" userId="dadb72a96d91e446" providerId="Windows Live" clId="Web-{DD25660D-4BCE-4ABD-8942-8A5F0709E5BB}" dt="2021-12-22T14:59:19.342" v="78" actId="1076"/>
        <pc:sldMkLst>
          <pc:docMk/>
          <pc:sldMk cId="4013935561" sldId="266"/>
        </pc:sldMkLst>
        <pc:picChg chg="add mod ord">
          <ac:chgData name="來賓使用者" userId="dadb72a96d91e446" providerId="Windows Live" clId="Web-{DD25660D-4BCE-4ABD-8942-8A5F0709E5BB}" dt="2021-12-22T14:59:19.342" v="78" actId="1076"/>
          <ac:picMkLst>
            <pc:docMk/>
            <pc:sldMk cId="4013935561" sldId="266"/>
            <ac:picMk id="4" creationId="{1716995B-1A9D-48DC-A437-A3796107FFE4}"/>
          </ac:picMkLst>
        </pc:picChg>
      </pc:sldChg>
    </pc:docChg>
  </pc:docChgLst>
  <pc:docChgLst>
    <pc:chgData name="來賓使用者" userId="dadb72a96d91e446" providerId="Windows Live" clId="Web-{8411C3B0-FD61-4FA3-8385-429CD32B6DF7}"/>
    <pc:docChg chg="modSld sldOrd">
      <pc:chgData name="來賓使用者" userId="dadb72a96d91e446" providerId="Windows Live" clId="Web-{8411C3B0-FD61-4FA3-8385-429CD32B6DF7}" dt="2021-12-23T14:28:46.653" v="123" actId="1076"/>
      <pc:docMkLst>
        <pc:docMk/>
      </pc:docMkLst>
      <pc:sldChg chg="addSp modSp">
        <pc:chgData name="來賓使用者" userId="dadb72a96d91e446" providerId="Windows Live" clId="Web-{8411C3B0-FD61-4FA3-8385-429CD32B6DF7}" dt="2021-12-23T14:28:46.653" v="123" actId="1076"/>
        <pc:sldMkLst>
          <pc:docMk/>
          <pc:sldMk cId="3348486581" sldId="258"/>
        </pc:sldMkLst>
        <pc:picChg chg="add mod">
          <ac:chgData name="來賓使用者" userId="dadb72a96d91e446" providerId="Windows Live" clId="Web-{8411C3B0-FD61-4FA3-8385-429CD32B6DF7}" dt="2021-12-23T14:28:46.653" v="123" actId="1076"/>
          <ac:picMkLst>
            <pc:docMk/>
            <pc:sldMk cId="3348486581" sldId="258"/>
            <ac:picMk id="4" creationId="{BC187231-045B-489E-837C-E28EA38A08B9}"/>
          </ac:picMkLst>
        </pc:picChg>
        <pc:picChg chg="mod">
          <ac:chgData name="來賓使用者" userId="dadb72a96d91e446" providerId="Windows Live" clId="Web-{8411C3B0-FD61-4FA3-8385-429CD32B6DF7}" dt="2021-12-23T14:28:15.965" v="119" actId="1076"/>
          <ac:picMkLst>
            <pc:docMk/>
            <pc:sldMk cId="3348486581" sldId="258"/>
            <ac:picMk id="5" creationId="{0E6AC8AB-AD76-481A-AE06-66AA2F971727}"/>
          </ac:picMkLst>
        </pc:picChg>
      </pc:sldChg>
      <pc:sldChg chg="addSp delSp modSp ord">
        <pc:chgData name="來賓使用者" userId="dadb72a96d91e446" providerId="Windows Live" clId="Web-{8411C3B0-FD61-4FA3-8385-429CD32B6DF7}" dt="2021-12-23T14:08:29.084" v="57"/>
        <pc:sldMkLst>
          <pc:docMk/>
          <pc:sldMk cId="649629392" sldId="259"/>
        </pc:sldMkLst>
        <pc:spChg chg="add mod">
          <ac:chgData name="來賓使用者" userId="dadb72a96d91e446" providerId="Windows Live" clId="Web-{8411C3B0-FD61-4FA3-8385-429CD32B6DF7}" dt="2021-12-23T14:06:42.894" v="39" actId="1076"/>
          <ac:spMkLst>
            <pc:docMk/>
            <pc:sldMk cId="649629392" sldId="259"/>
            <ac:spMk id="9" creationId="{C7ECE033-14E2-40A3-9FD3-B651075BAEBE}"/>
          </ac:spMkLst>
        </pc:spChg>
        <pc:picChg chg="add del mod">
          <ac:chgData name="來賓使用者" userId="dadb72a96d91e446" providerId="Windows Live" clId="Web-{8411C3B0-FD61-4FA3-8385-429CD32B6DF7}" dt="2021-12-23T14:00:37.200" v="17"/>
          <ac:picMkLst>
            <pc:docMk/>
            <pc:sldMk cId="649629392" sldId="259"/>
            <ac:picMk id="5" creationId="{9B1FE4C1-0ADC-4C78-A8B0-CCB6056726D2}"/>
          </ac:picMkLst>
        </pc:picChg>
        <pc:picChg chg="add del mod">
          <ac:chgData name="來賓使用者" userId="dadb72a96d91e446" providerId="Windows Live" clId="Web-{8411C3B0-FD61-4FA3-8385-429CD32B6DF7}" dt="2021-12-23T14:00:37.185" v="16"/>
          <ac:picMkLst>
            <pc:docMk/>
            <pc:sldMk cId="649629392" sldId="259"/>
            <ac:picMk id="6" creationId="{E7F70F3E-7AA8-4904-B9DA-538BF9C4C03D}"/>
          </ac:picMkLst>
        </pc:picChg>
        <pc:picChg chg="add mod ord">
          <ac:chgData name="來賓使用者" userId="dadb72a96d91e446" providerId="Windows Live" clId="Web-{8411C3B0-FD61-4FA3-8385-429CD32B6DF7}" dt="2021-12-23T14:01:27.935" v="22" actId="1076"/>
          <ac:picMkLst>
            <pc:docMk/>
            <pc:sldMk cId="649629392" sldId="259"/>
            <ac:picMk id="7" creationId="{42486B3D-5B00-40FD-9519-541650C6575D}"/>
          </ac:picMkLst>
        </pc:picChg>
        <pc:picChg chg="add mod">
          <ac:chgData name="來賓使用者" userId="dadb72a96d91e446" providerId="Windows Live" clId="Web-{8411C3B0-FD61-4FA3-8385-429CD32B6DF7}" dt="2021-12-23T14:05:34.909" v="26" actId="1076"/>
          <ac:picMkLst>
            <pc:docMk/>
            <pc:sldMk cId="649629392" sldId="259"/>
            <ac:picMk id="8" creationId="{4DF5C62B-6C9F-4D0D-8B06-0B00FEA77B6F}"/>
          </ac:picMkLst>
        </pc:picChg>
        <pc:inkChg chg="add del">
          <ac:chgData name="來賓使用者" userId="dadb72a96d91e446" providerId="Windows Live" clId="Web-{8411C3B0-FD61-4FA3-8385-429CD32B6DF7}" dt="2021-12-23T14:07:29.630" v="43"/>
          <ac:inkMkLst>
            <pc:docMk/>
            <pc:sldMk cId="649629392" sldId="259"/>
            <ac:inkMk id="10" creationId="{9B47F637-E26F-4526-8D18-3D764028C0DE}"/>
          </ac:inkMkLst>
        </pc:inkChg>
        <pc:inkChg chg="add del">
          <ac:chgData name="來賓使用者" userId="dadb72a96d91e446" providerId="Windows Live" clId="Web-{8411C3B0-FD61-4FA3-8385-429CD32B6DF7}" dt="2021-12-23T14:07:28.208" v="42"/>
          <ac:inkMkLst>
            <pc:docMk/>
            <pc:sldMk cId="649629392" sldId="259"/>
            <ac:inkMk id="11" creationId="{9E5642D3-434E-499B-BE7B-F72044AA50C2}"/>
          </ac:inkMkLst>
        </pc:inkChg>
        <pc:inkChg chg="add del">
          <ac:chgData name="來賓使用者" userId="dadb72a96d91e446" providerId="Windows Live" clId="Web-{8411C3B0-FD61-4FA3-8385-429CD32B6DF7}" dt="2021-12-23T14:07:35.630" v="45"/>
          <ac:inkMkLst>
            <pc:docMk/>
            <pc:sldMk cId="649629392" sldId="259"/>
            <ac:inkMk id="12" creationId="{FFBCAF1A-2A6D-4203-ADBB-DC2948A8358B}"/>
          </ac:inkMkLst>
        </pc:inkChg>
        <pc:inkChg chg="add del">
          <ac:chgData name="來賓使用者" userId="dadb72a96d91e446" providerId="Windows Live" clId="Web-{8411C3B0-FD61-4FA3-8385-429CD32B6DF7}" dt="2021-12-23T14:07:51.177" v="49"/>
          <ac:inkMkLst>
            <pc:docMk/>
            <pc:sldMk cId="649629392" sldId="259"/>
            <ac:inkMk id="13" creationId="{8A7E4063-2CFF-486D-B970-FA24FED076D0}"/>
          </ac:inkMkLst>
        </pc:inkChg>
        <pc:inkChg chg="add del">
          <ac:chgData name="來賓使用者" userId="dadb72a96d91e446" providerId="Windows Live" clId="Web-{8411C3B0-FD61-4FA3-8385-429CD32B6DF7}" dt="2021-12-23T14:07:49.005" v="48"/>
          <ac:inkMkLst>
            <pc:docMk/>
            <pc:sldMk cId="649629392" sldId="259"/>
            <ac:inkMk id="14" creationId="{7EC6889B-D08F-4EBC-B822-6D3A516601C7}"/>
          </ac:inkMkLst>
        </pc:inkChg>
        <pc:inkChg chg="add del">
          <ac:chgData name="來賓使用者" userId="dadb72a96d91e446" providerId="Windows Live" clId="Web-{8411C3B0-FD61-4FA3-8385-429CD32B6DF7}" dt="2021-12-23T14:07:59.599" v="51"/>
          <ac:inkMkLst>
            <pc:docMk/>
            <pc:sldMk cId="649629392" sldId="259"/>
            <ac:inkMk id="15" creationId="{AA11F5DB-A07D-4181-81F8-20114308207D}"/>
          </ac:inkMkLst>
        </pc:inkChg>
        <pc:inkChg chg="add del">
          <ac:chgData name="來賓使用者" userId="dadb72a96d91e446" providerId="Windows Live" clId="Web-{8411C3B0-FD61-4FA3-8385-429CD32B6DF7}" dt="2021-12-23T14:08:08.271" v="53"/>
          <ac:inkMkLst>
            <pc:docMk/>
            <pc:sldMk cId="649629392" sldId="259"/>
            <ac:inkMk id="16" creationId="{03DEBB5D-4D57-4D5B-A490-FFFB7A051AFC}"/>
          </ac:inkMkLst>
        </pc:inkChg>
        <pc:inkChg chg="add">
          <ac:chgData name="來賓使用者" userId="dadb72a96d91e446" providerId="Windows Live" clId="Web-{8411C3B0-FD61-4FA3-8385-429CD32B6DF7}" dt="2021-12-23T14:08:14.943" v="54"/>
          <ac:inkMkLst>
            <pc:docMk/>
            <pc:sldMk cId="649629392" sldId="259"/>
            <ac:inkMk id="17" creationId="{789E8173-D688-4574-A9AE-D312788FCB0E}"/>
          </ac:inkMkLst>
        </pc:inkChg>
        <pc:inkChg chg="add">
          <ac:chgData name="來賓使用者" userId="dadb72a96d91e446" providerId="Windows Live" clId="Web-{8411C3B0-FD61-4FA3-8385-429CD32B6DF7}" dt="2021-12-23T14:08:16.990" v="55"/>
          <ac:inkMkLst>
            <pc:docMk/>
            <pc:sldMk cId="649629392" sldId="259"/>
            <ac:inkMk id="18" creationId="{2B396783-E03B-442E-94BB-11F6A190AC33}"/>
          </ac:inkMkLst>
        </pc:inkChg>
        <pc:inkChg chg="add">
          <ac:chgData name="來賓使用者" userId="dadb72a96d91e446" providerId="Windows Live" clId="Web-{8411C3B0-FD61-4FA3-8385-429CD32B6DF7}" dt="2021-12-23T14:08:18.943" v="56"/>
          <ac:inkMkLst>
            <pc:docMk/>
            <pc:sldMk cId="649629392" sldId="259"/>
            <ac:inkMk id="19" creationId="{780DF19C-0A1A-479D-85FB-1F470F25BA38}"/>
          </ac:inkMkLst>
        </pc:inkChg>
        <pc:inkChg chg="add">
          <ac:chgData name="來賓使用者" userId="dadb72a96d91e446" providerId="Windows Live" clId="Web-{8411C3B0-FD61-4FA3-8385-429CD32B6DF7}" dt="2021-12-23T14:08:29.084" v="57"/>
          <ac:inkMkLst>
            <pc:docMk/>
            <pc:sldMk cId="649629392" sldId="259"/>
            <ac:inkMk id="20" creationId="{5E7833E4-F787-4F15-AA01-A3866E923125}"/>
          </ac:inkMkLst>
        </pc:inkChg>
      </pc:sldChg>
      <pc:sldChg chg="addSp modSp">
        <pc:chgData name="來賓使用者" userId="dadb72a96d91e446" providerId="Windows Live" clId="Web-{8411C3B0-FD61-4FA3-8385-429CD32B6DF7}" dt="2021-12-23T14:23:16.241" v="111" actId="1076"/>
        <pc:sldMkLst>
          <pc:docMk/>
          <pc:sldMk cId="2105133956" sldId="265"/>
        </pc:sldMkLst>
        <pc:spChg chg="mod">
          <ac:chgData name="來賓使用者" userId="dadb72a96d91e446" providerId="Windows Live" clId="Web-{8411C3B0-FD61-4FA3-8385-429CD32B6DF7}" dt="2021-12-23T14:20:18.269" v="93" actId="20577"/>
          <ac:spMkLst>
            <pc:docMk/>
            <pc:sldMk cId="2105133956" sldId="265"/>
            <ac:spMk id="3" creationId="{277DDEF6-B719-43A9-A18C-C87A384740F8}"/>
          </ac:spMkLst>
        </pc:spChg>
        <pc:picChg chg="add mod ord">
          <ac:chgData name="來賓使用者" userId="dadb72a96d91e446" providerId="Windows Live" clId="Web-{8411C3B0-FD61-4FA3-8385-429CD32B6DF7}" dt="2021-12-23T14:23:16.241" v="111" actId="1076"/>
          <ac:picMkLst>
            <pc:docMk/>
            <pc:sldMk cId="2105133956" sldId="265"/>
            <ac:picMk id="4" creationId="{91219718-B4ED-42BD-B70E-153D7138A5FA}"/>
          </ac:picMkLst>
        </pc:picChg>
        <pc:picChg chg="add mod">
          <ac:chgData name="來賓使用者" userId="dadb72a96d91e446" providerId="Windows Live" clId="Web-{8411C3B0-FD61-4FA3-8385-429CD32B6DF7}" dt="2021-12-23T14:23:09.803" v="109" actId="1076"/>
          <ac:picMkLst>
            <pc:docMk/>
            <pc:sldMk cId="2105133956" sldId="265"/>
            <ac:picMk id="5" creationId="{C8CBA2C4-9CDC-4C89-B201-BDC2A8A2E92E}"/>
          </ac:picMkLst>
        </pc:picChg>
      </pc:sldChg>
      <pc:sldChg chg="addSp delSp modSp">
        <pc:chgData name="來賓使用者" userId="dadb72a96d91e446" providerId="Windows Live" clId="Web-{8411C3B0-FD61-4FA3-8385-429CD32B6DF7}" dt="2021-12-23T14:11:23.650" v="69" actId="1076"/>
        <pc:sldMkLst>
          <pc:docMk/>
          <pc:sldMk cId="1193471277" sldId="267"/>
        </pc:sldMkLst>
        <pc:picChg chg="add mod ord">
          <ac:chgData name="來賓使用者" userId="dadb72a96d91e446" providerId="Windows Live" clId="Web-{8411C3B0-FD61-4FA3-8385-429CD32B6DF7}" dt="2021-12-23T14:11:23.650" v="69" actId="1076"/>
          <ac:picMkLst>
            <pc:docMk/>
            <pc:sldMk cId="1193471277" sldId="267"/>
            <ac:picMk id="5" creationId="{03ED5FDB-12EF-4052-A72F-579F0F87ADCB}"/>
          </ac:picMkLst>
        </pc:picChg>
        <pc:inkChg chg="add del">
          <ac:chgData name="來賓使用者" userId="dadb72a96d91e446" providerId="Windows Live" clId="Web-{8411C3B0-FD61-4FA3-8385-429CD32B6DF7}" dt="2021-12-23T14:10:17.289" v="62"/>
          <ac:inkMkLst>
            <pc:docMk/>
            <pc:sldMk cId="1193471277" sldId="267"/>
            <ac:inkMk id="6" creationId="{3A89ED23-4627-4A8A-B6FD-27FE5B3580C1}"/>
          </ac:inkMkLst>
        </pc:inkChg>
        <pc:inkChg chg="add del">
          <ac:chgData name="來賓使用者" userId="dadb72a96d91e446" providerId="Windows Live" clId="Web-{8411C3B0-FD61-4FA3-8385-429CD32B6DF7}" dt="2021-12-23T14:10:16.117" v="61"/>
          <ac:inkMkLst>
            <pc:docMk/>
            <pc:sldMk cId="1193471277" sldId="267"/>
            <ac:inkMk id="7" creationId="{0B18C6D2-D765-42FE-854C-A6C18DC8AA0D}"/>
          </ac:inkMkLst>
        </pc:inkChg>
      </pc:sldChg>
    </pc:docChg>
  </pc:docChgLst>
  <pc:docChgLst>
    <pc:chgData name="來賓使用者" userId="dadb72a96d91e446" providerId="Windows Live" clId="Web-{63105311-0716-4C06-9274-B1144B76E041}"/>
    <pc:docChg chg="modSld">
      <pc:chgData name="來賓使用者" userId="dadb72a96d91e446" providerId="Windows Live" clId="Web-{63105311-0716-4C06-9274-B1144B76E041}" dt="2021-12-23T12:11:20.188" v="115" actId="20577"/>
      <pc:docMkLst>
        <pc:docMk/>
      </pc:docMkLst>
      <pc:sldChg chg="addSp delSp modSp">
        <pc:chgData name="來賓使用者" userId="dadb72a96d91e446" providerId="Windows Live" clId="Web-{63105311-0716-4C06-9274-B1144B76E041}" dt="2021-12-23T12:11:20.188" v="115" actId="20577"/>
        <pc:sldMkLst>
          <pc:docMk/>
          <pc:sldMk cId="649629392" sldId="259"/>
        </pc:sldMkLst>
        <pc:spChg chg="mod">
          <ac:chgData name="來賓使用者" userId="dadb72a96d91e446" providerId="Windows Live" clId="Web-{63105311-0716-4C06-9274-B1144B76E041}" dt="2021-12-23T12:11:20.188" v="115" actId="20577"/>
          <ac:spMkLst>
            <pc:docMk/>
            <pc:sldMk cId="649629392" sldId="259"/>
            <ac:spMk id="3" creationId="{D419E41A-6B6D-4B99-866D-E17D3354B90F}"/>
          </ac:spMkLst>
        </pc:spChg>
        <pc:spChg chg="add mod ord">
          <ac:chgData name="來賓使用者" userId="dadb72a96d91e446" providerId="Windows Live" clId="Web-{63105311-0716-4C06-9274-B1144B76E041}" dt="2021-12-23T12:03:41.396" v="59" actId="1076"/>
          <ac:spMkLst>
            <pc:docMk/>
            <pc:sldMk cId="649629392" sldId="259"/>
            <ac:spMk id="4" creationId="{58133880-6B61-4DCD-BCA8-2F4024DB452C}"/>
          </ac:spMkLst>
        </pc:spChg>
        <pc:spChg chg="add del">
          <ac:chgData name="來賓使用者" userId="dadb72a96d91e446" providerId="Windows Live" clId="Web-{63105311-0716-4C06-9274-B1144B76E041}" dt="2021-12-23T11:56:56.902" v="2"/>
          <ac:spMkLst>
            <pc:docMk/>
            <pc:sldMk cId="649629392" sldId="259"/>
            <ac:spMk id="5" creationId="{E575AAD0-128C-45DB-A47F-0D6D48C7E87B}"/>
          </ac:spMkLst>
        </pc:spChg>
      </pc:sldChg>
      <pc:sldChg chg="addSp modSp">
        <pc:chgData name="來賓使用者" userId="dadb72a96d91e446" providerId="Windows Live" clId="Web-{63105311-0716-4C06-9274-B1144B76E041}" dt="2021-12-23T12:02:53.583" v="58" actId="1076"/>
        <pc:sldMkLst>
          <pc:docMk/>
          <pc:sldMk cId="2705990881" sldId="262"/>
        </pc:sldMkLst>
        <pc:spChg chg="add mod">
          <ac:chgData name="來賓使用者" userId="dadb72a96d91e446" providerId="Windows Live" clId="Web-{63105311-0716-4C06-9274-B1144B76E041}" dt="2021-12-23T12:02:53.583" v="58" actId="1076"/>
          <ac:spMkLst>
            <pc:docMk/>
            <pc:sldMk cId="2705990881" sldId="262"/>
            <ac:spMk id="41" creationId="{C74C60AF-238C-4B4D-8968-5D329EA577E0}"/>
          </ac:spMkLst>
        </pc:spChg>
      </pc:sldChg>
    </pc:docChg>
  </pc:docChgLst>
  <pc:docChgLst>
    <pc:chgData name="Patrick Lu" userId="954415b08fd63822" providerId="LiveId" clId="{9114C614-E741-4F4E-86DD-FCB1546DF429}"/>
    <pc:docChg chg="undo custSel addSld modSld sldOrd">
      <pc:chgData name="Patrick Lu" userId="954415b08fd63822" providerId="LiveId" clId="{9114C614-E741-4F4E-86DD-FCB1546DF429}" dt="2021-12-23T14:40:49.939" v="2607" actId="478"/>
      <pc:docMkLst>
        <pc:docMk/>
      </pc:docMkLst>
      <pc:sldChg chg="delSp modSp">
        <pc:chgData name="Patrick Lu" userId="954415b08fd63822" providerId="LiveId" clId="{9114C614-E741-4F4E-86DD-FCB1546DF429}" dt="2021-12-22T13:12:32.446" v="758" actId="478"/>
        <pc:sldMkLst>
          <pc:docMk/>
          <pc:sldMk cId="1723720826" sldId="256"/>
        </pc:sldMkLst>
        <pc:spChg chg="del mod">
          <ac:chgData name="Patrick Lu" userId="954415b08fd63822" providerId="LiveId" clId="{9114C614-E741-4F4E-86DD-FCB1546DF429}" dt="2021-12-22T13:12:32.446" v="758" actId="478"/>
          <ac:spMkLst>
            <pc:docMk/>
            <pc:sldMk cId="1723720826" sldId="256"/>
            <ac:spMk id="4" creationId="{993F31AD-87DC-4307-9288-D4A1C07352A4}"/>
          </ac:spMkLst>
        </pc:spChg>
      </pc:sldChg>
      <pc:sldChg chg="modSp mod modAnim">
        <pc:chgData name="Patrick Lu" userId="954415b08fd63822" providerId="LiveId" clId="{9114C614-E741-4F4E-86DD-FCB1546DF429}" dt="2021-12-23T13:38:11.011" v="1875" actId="20577"/>
        <pc:sldMkLst>
          <pc:docMk/>
          <pc:sldMk cId="2558636633" sldId="257"/>
        </pc:sldMkLst>
        <pc:spChg chg="mod">
          <ac:chgData name="Patrick Lu" userId="954415b08fd63822" providerId="LiveId" clId="{9114C614-E741-4F4E-86DD-FCB1546DF429}" dt="2021-12-23T13:38:11.011" v="1875" actId="20577"/>
          <ac:spMkLst>
            <pc:docMk/>
            <pc:sldMk cId="2558636633" sldId="257"/>
            <ac:spMk id="3" creationId="{1E43357A-ED07-499F-B7E4-ACFE3B23614B}"/>
          </ac:spMkLst>
        </pc:spChg>
        <pc:spChg chg="mod">
          <ac:chgData name="Patrick Lu" userId="954415b08fd63822" providerId="LiveId" clId="{9114C614-E741-4F4E-86DD-FCB1546DF429}" dt="2021-12-22T14:11:47.022" v="900" actId="1076"/>
          <ac:spMkLst>
            <pc:docMk/>
            <pc:sldMk cId="2558636633" sldId="257"/>
            <ac:spMk id="7" creationId="{57504A89-075E-4699-893C-15DE9875D65D}"/>
          </ac:spMkLst>
        </pc:spChg>
        <pc:picChg chg="ord">
          <ac:chgData name="Patrick Lu" userId="954415b08fd63822" providerId="LiveId" clId="{9114C614-E741-4F4E-86DD-FCB1546DF429}" dt="2021-12-23T13:38:03.547" v="1873" actId="167"/>
          <ac:picMkLst>
            <pc:docMk/>
            <pc:sldMk cId="2558636633" sldId="257"/>
            <ac:picMk id="4" creationId="{AC8CFDAA-3994-40CE-88BD-62EF10293588}"/>
          </ac:picMkLst>
        </pc:picChg>
      </pc:sldChg>
      <pc:sldChg chg="modSp mod modAnim">
        <pc:chgData name="Patrick Lu" userId="954415b08fd63822" providerId="LiveId" clId="{9114C614-E741-4F4E-86DD-FCB1546DF429}" dt="2021-12-23T12:31:05.657" v="1635"/>
        <pc:sldMkLst>
          <pc:docMk/>
          <pc:sldMk cId="3348486581" sldId="258"/>
        </pc:sldMkLst>
        <pc:spChg chg="mod">
          <ac:chgData name="Patrick Lu" userId="954415b08fd63822" providerId="LiveId" clId="{9114C614-E741-4F4E-86DD-FCB1546DF429}" dt="2021-12-22T13:04:09.569" v="750" actId="1076"/>
          <ac:spMkLst>
            <pc:docMk/>
            <pc:sldMk cId="3348486581" sldId="258"/>
            <ac:spMk id="3" creationId="{AF138F23-EBF6-492D-9CA4-DC2404B29DF7}"/>
          </ac:spMkLst>
        </pc:spChg>
      </pc:sldChg>
      <pc:sldChg chg="modSp mod ord modAnim">
        <pc:chgData name="Patrick Lu" userId="954415b08fd63822" providerId="LiveId" clId="{9114C614-E741-4F4E-86DD-FCB1546DF429}" dt="2021-12-23T14:29:17.119" v="2571" actId="1076"/>
        <pc:sldMkLst>
          <pc:docMk/>
          <pc:sldMk cId="649629392" sldId="259"/>
        </pc:sldMkLst>
        <pc:spChg chg="mod">
          <ac:chgData name="Patrick Lu" userId="954415b08fd63822" providerId="LiveId" clId="{9114C614-E741-4F4E-86DD-FCB1546DF429}" dt="2021-12-22T14:02:37.725" v="859" actId="20577"/>
          <ac:spMkLst>
            <pc:docMk/>
            <pc:sldMk cId="649629392" sldId="259"/>
            <ac:spMk id="2" creationId="{CE2B2741-1A5B-4FE0-83A2-AB3F54F22A36}"/>
          </ac:spMkLst>
        </pc:spChg>
        <pc:spChg chg="mod">
          <ac:chgData name="Patrick Lu" userId="954415b08fd63822" providerId="LiveId" clId="{9114C614-E741-4F4E-86DD-FCB1546DF429}" dt="2021-12-23T13:31:14.436" v="1792" actId="114"/>
          <ac:spMkLst>
            <pc:docMk/>
            <pc:sldMk cId="649629392" sldId="259"/>
            <ac:spMk id="3" creationId="{D419E41A-6B6D-4B99-866D-E17D3354B90F}"/>
          </ac:spMkLst>
        </pc:spChg>
        <pc:spChg chg="mod">
          <ac:chgData name="Patrick Lu" userId="954415b08fd63822" providerId="LiveId" clId="{9114C614-E741-4F4E-86DD-FCB1546DF429}" dt="2021-12-23T14:29:17.119" v="2571" actId="1076"/>
          <ac:spMkLst>
            <pc:docMk/>
            <pc:sldMk cId="649629392" sldId="259"/>
            <ac:spMk id="9" creationId="{C7ECE033-14E2-40A3-9FD3-B651075BAEBE}"/>
          </ac:spMkLst>
        </pc:spChg>
        <pc:picChg chg="mod">
          <ac:chgData name="Patrick Lu" userId="954415b08fd63822" providerId="LiveId" clId="{9114C614-E741-4F4E-86DD-FCB1546DF429}" dt="2021-12-23T14:29:17.119" v="2571" actId="1076"/>
          <ac:picMkLst>
            <pc:docMk/>
            <pc:sldMk cId="649629392" sldId="259"/>
            <ac:picMk id="8" creationId="{4DF5C62B-6C9F-4D0D-8B06-0B00FEA77B6F}"/>
          </ac:picMkLst>
        </pc:picChg>
        <pc:inkChg chg="mod">
          <ac:chgData name="Patrick Lu" userId="954415b08fd63822" providerId="LiveId" clId="{9114C614-E741-4F4E-86DD-FCB1546DF429}" dt="2021-12-23T14:29:17.119" v="2571" actId="1076"/>
          <ac:inkMkLst>
            <pc:docMk/>
            <pc:sldMk cId="649629392" sldId="259"/>
            <ac:inkMk id="17" creationId="{789E8173-D688-4574-A9AE-D312788FCB0E}"/>
          </ac:inkMkLst>
        </pc:inkChg>
      </pc:sldChg>
      <pc:sldChg chg="modSp mod">
        <pc:chgData name="Patrick Lu" userId="954415b08fd63822" providerId="LiveId" clId="{9114C614-E741-4F4E-86DD-FCB1546DF429}" dt="2021-12-23T12:33:31.940" v="1641" actId="1076"/>
        <pc:sldMkLst>
          <pc:docMk/>
          <pc:sldMk cId="1230059660" sldId="260"/>
        </pc:sldMkLst>
        <pc:spChg chg="mod">
          <ac:chgData name="Patrick Lu" userId="954415b08fd63822" providerId="LiveId" clId="{9114C614-E741-4F4E-86DD-FCB1546DF429}" dt="2021-12-22T12:31:08.133" v="356" actId="20577"/>
          <ac:spMkLst>
            <pc:docMk/>
            <pc:sldMk cId="1230059660" sldId="260"/>
            <ac:spMk id="2" creationId="{8E5489FF-1513-4E1D-96EB-EBC957A6BE1D}"/>
          </ac:spMkLst>
        </pc:spChg>
        <pc:spChg chg="mod">
          <ac:chgData name="Patrick Lu" userId="954415b08fd63822" providerId="LiveId" clId="{9114C614-E741-4F4E-86DD-FCB1546DF429}" dt="2021-12-23T12:33:31.940" v="1641" actId="1076"/>
          <ac:spMkLst>
            <pc:docMk/>
            <pc:sldMk cId="1230059660" sldId="260"/>
            <ac:spMk id="3" creationId="{32F817FD-0BB3-4EEC-8EE1-D5B070A4742B}"/>
          </ac:spMkLst>
        </pc:spChg>
      </pc:sldChg>
      <pc:sldChg chg="modSp mod ord modAnim modNotesTx">
        <pc:chgData name="Patrick Lu" userId="954415b08fd63822" providerId="LiveId" clId="{9114C614-E741-4F4E-86DD-FCB1546DF429}" dt="2021-12-23T12:38:53.523" v="1665"/>
        <pc:sldMkLst>
          <pc:docMk/>
          <pc:sldMk cId="3233484558" sldId="261"/>
        </pc:sldMkLst>
        <pc:spChg chg="mod">
          <ac:chgData name="Patrick Lu" userId="954415b08fd63822" providerId="LiveId" clId="{9114C614-E741-4F4E-86DD-FCB1546DF429}" dt="2021-12-22T12:40:14.274" v="560"/>
          <ac:spMkLst>
            <pc:docMk/>
            <pc:sldMk cId="3233484558" sldId="261"/>
            <ac:spMk id="2" creationId="{0F5ADB2E-2936-4E90-9EBC-1E9272525B69}"/>
          </ac:spMkLst>
        </pc:spChg>
        <pc:spChg chg="mod">
          <ac:chgData name="Patrick Lu" userId="954415b08fd63822" providerId="LiveId" clId="{9114C614-E741-4F4E-86DD-FCB1546DF429}" dt="2021-12-22T13:01:16.435" v="736" actId="404"/>
          <ac:spMkLst>
            <pc:docMk/>
            <pc:sldMk cId="3233484558" sldId="261"/>
            <ac:spMk id="3" creationId="{86456E7C-C32F-4A62-9737-9394DFEB3964}"/>
          </ac:spMkLst>
        </pc:spChg>
      </pc:sldChg>
      <pc:sldChg chg="addSp delSp modSp mod modAnim modNotesTx">
        <pc:chgData name="Patrick Lu" userId="954415b08fd63822" providerId="LiveId" clId="{9114C614-E741-4F4E-86DD-FCB1546DF429}" dt="2021-12-23T13:37:33.181" v="1872" actId="20577"/>
        <pc:sldMkLst>
          <pc:docMk/>
          <pc:sldMk cId="2705990881" sldId="262"/>
        </pc:sldMkLst>
        <pc:spChg chg="mod">
          <ac:chgData name="Patrick Lu" userId="954415b08fd63822" providerId="LiveId" clId="{9114C614-E741-4F4E-86DD-FCB1546DF429}" dt="2021-12-23T13:37:33.181" v="1872" actId="20577"/>
          <ac:spMkLst>
            <pc:docMk/>
            <pc:sldMk cId="2705990881" sldId="262"/>
            <ac:spMk id="2" creationId="{177F46E7-2E22-471E-8332-A9E3F43DBB65}"/>
          </ac:spMkLst>
        </pc:spChg>
        <pc:spChg chg="del">
          <ac:chgData name="Patrick Lu" userId="954415b08fd63822" providerId="LiveId" clId="{9114C614-E741-4F4E-86DD-FCB1546DF429}" dt="2021-12-22T13:58:39.286" v="846" actId="478"/>
          <ac:spMkLst>
            <pc:docMk/>
            <pc:sldMk cId="2705990881" sldId="262"/>
            <ac:spMk id="3" creationId="{264886BC-D339-4819-B196-ABCC3A607ACD}"/>
          </ac:spMkLst>
        </pc:spChg>
        <pc:spChg chg="add mod">
          <ac:chgData name="Patrick Lu" userId="954415b08fd63822" providerId="LiveId" clId="{9114C614-E741-4F4E-86DD-FCB1546DF429}" dt="2021-12-23T13:30:13.841" v="1774" actId="12"/>
          <ac:spMkLst>
            <pc:docMk/>
            <pc:sldMk cId="2705990881" sldId="262"/>
            <ac:spMk id="3" creationId="{28045BEB-ADCC-4BE5-ADF4-B9F88E85BEF8}"/>
          </ac:spMkLst>
        </pc:spChg>
        <pc:spChg chg="add del mod">
          <ac:chgData name="Patrick Lu" userId="954415b08fd63822" providerId="LiveId" clId="{9114C614-E741-4F4E-86DD-FCB1546DF429}" dt="2021-12-22T13:58:52.250" v="848" actId="478"/>
          <ac:spMkLst>
            <pc:docMk/>
            <pc:sldMk cId="2705990881" sldId="262"/>
            <ac:spMk id="7" creationId="{B4D1E110-C39E-4665-8968-7738715BE63F}"/>
          </ac:spMkLst>
        </pc:spChg>
        <pc:graphicFrameChg chg="add mod">
          <ac:chgData name="Patrick Lu" userId="954415b08fd63822" providerId="LiveId" clId="{9114C614-E741-4F4E-86DD-FCB1546DF429}" dt="2021-12-23T12:39:55.248" v="1667" actId="1076"/>
          <ac:graphicFrameMkLst>
            <pc:docMk/>
            <pc:sldMk cId="2705990881" sldId="262"/>
            <ac:graphicFrameMk id="5" creationId="{9CC3F231-29DE-44A6-8E86-EEF922808F68}"/>
          </ac:graphicFrameMkLst>
        </pc:graphicFrameChg>
        <pc:picChg chg="mod">
          <ac:chgData name="Patrick Lu" userId="954415b08fd63822" providerId="LiveId" clId="{9114C614-E741-4F4E-86DD-FCB1546DF429}" dt="2021-12-22T13:59:02.146" v="850" actId="1076"/>
          <ac:picMkLst>
            <pc:docMk/>
            <pc:sldMk cId="2705990881" sldId="262"/>
            <ac:picMk id="4" creationId="{5D7621E5-7157-465E-AADE-BA2546F47E74}"/>
          </ac:picMkLst>
        </pc:picChg>
      </pc:sldChg>
      <pc:sldChg chg="addSp delSp modSp mod modAnim modNotesTx">
        <pc:chgData name="Patrick Lu" userId="954415b08fd63822" providerId="LiveId" clId="{9114C614-E741-4F4E-86DD-FCB1546DF429}" dt="2021-12-23T14:27:33.269" v="2563"/>
        <pc:sldMkLst>
          <pc:docMk/>
          <pc:sldMk cId="2080965163" sldId="263"/>
        </pc:sldMkLst>
        <pc:spChg chg="mod">
          <ac:chgData name="Patrick Lu" userId="954415b08fd63822" providerId="LiveId" clId="{9114C614-E741-4F4E-86DD-FCB1546DF429}" dt="2021-12-23T13:39:16.982" v="1884" actId="20577"/>
          <ac:spMkLst>
            <pc:docMk/>
            <pc:sldMk cId="2080965163" sldId="263"/>
            <ac:spMk id="3" creationId="{5306DBEB-2312-4C28-8301-5F99EA283A04}"/>
          </ac:spMkLst>
        </pc:spChg>
        <pc:spChg chg="add mod">
          <ac:chgData name="Patrick Lu" userId="954415b08fd63822" providerId="LiveId" clId="{9114C614-E741-4F4E-86DD-FCB1546DF429}" dt="2021-12-23T12:38:03.212" v="1661" actId="1076"/>
          <ac:spMkLst>
            <pc:docMk/>
            <pc:sldMk cId="2080965163" sldId="263"/>
            <ac:spMk id="8" creationId="{CB02737D-C141-47C4-ABD7-DEDA47BBDD3F}"/>
          </ac:spMkLst>
        </pc:spChg>
        <pc:picChg chg="del mod">
          <ac:chgData name="Patrick Lu" userId="954415b08fd63822" providerId="LiveId" clId="{9114C614-E741-4F4E-86DD-FCB1546DF429}" dt="2021-12-23T12:38:17.274" v="1662" actId="478"/>
          <ac:picMkLst>
            <pc:docMk/>
            <pc:sldMk cId="2080965163" sldId="263"/>
            <ac:picMk id="4" creationId="{20A0BD73-0485-4E23-ABCA-3D23ED030236}"/>
          </ac:picMkLst>
        </pc:picChg>
        <pc:picChg chg="mod ord">
          <ac:chgData name="Patrick Lu" userId="954415b08fd63822" providerId="LiveId" clId="{9114C614-E741-4F4E-86DD-FCB1546DF429}" dt="2021-12-23T13:39:36.632" v="1886" actId="1076"/>
          <ac:picMkLst>
            <pc:docMk/>
            <pc:sldMk cId="2080965163" sldId="263"/>
            <ac:picMk id="5" creationId="{2270CBDB-0027-482F-8B8E-B08E3D27CC8C}"/>
          </ac:picMkLst>
        </pc:picChg>
        <pc:picChg chg="add mod">
          <ac:chgData name="Patrick Lu" userId="954415b08fd63822" providerId="LiveId" clId="{9114C614-E741-4F4E-86DD-FCB1546DF429}" dt="2021-12-23T12:38:32.315" v="1663" actId="1076"/>
          <ac:picMkLst>
            <pc:docMk/>
            <pc:sldMk cId="2080965163" sldId="263"/>
            <ac:picMk id="7" creationId="{8CCC4D79-773A-41AB-9BC0-00D92AD245FB}"/>
          </ac:picMkLst>
        </pc:picChg>
      </pc:sldChg>
      <pc:sldChg chg="modSp mod modAnim modNotesTx">
        <pc:chgData name="Patrick Lu" userId="954415b08fd63822" providerId="LiveId" clId="{9114C614-E741-4F4E-86DD-FCB1546DF429}" dt="2021-12-22T14:08:42.868" v="874"/>
        <pc:sldMkLst>
          <pc:docMk/>
          <pc:sldMk cId="570174682" sldId="264"/>
        </pc:sldMkLst>
        <pc:spChg chg="mod">
          <ac:chgData name="Patrick Lu" userId="954415b08fd63822" providerId="LiveId" clId="{9114C614-E741-4F4E-86DD-FCB1546DF429}" dt="2021-12-22T12:23:25.941" v="230"/>
          <ac:spMkLst>
            <pc:docMk/>
            <pc:sldMk cId="570174682" sldId="264"/>
            <ac:spMk id="2" creationId="{23CDC998-95F4-4205-A005-8DBFE63CD298}"/>
          </ac:spMkLst>
        </pc:spChg>
        <pc:spChg chg="mod">
          <ac:chgData name="Patrick Lu" userId="954415b08fd63822" providerId="LiveId" clId="{9114C614-E741-4F4E-86DD-FCB1546DF429}" dt="2021-12-22T13:45:11.496" v="772" actId="14100"/>
          <ac:spMkLst>
            <pc:docMk/>
            <pc:sldMk cId="570174682" sldId="264"/>
            <ac:spMk id="3" creationId="{986E6764-6D8C-4625-ADE0-F7912409D45A}"/>
          </ac:spMkLst>
        </pc:spChg>
      </pc:sldChg>
      <pc:sldChg chg="addSp delSp modSp new mod modAnim">
        <pc:chgData name="Patrick Lu" userId="954415b08fd63822" providerId="LiveId" clId="{9114C614-E741-4F4E-86DD-FCB1546DF429}" dt="2021-12-23T14:26:46.709" v="2558" actId="1076"/>
        <pc:sldMkLst>
          <pc:docMk/>
          <pc:sldMk cId="2105133956" sldId="265"/>
        </pc:sldMkLst>
        <pc:spChg chg="mod">
          <ac:chgData name="Patrick Lu" userId="954415b08fd63822" providerId="LiveId" clId="{9114C614-E741-4F4E-86DD-FCB1546DF429}" dt="2021-12-22T14:06:06.071" v="870"/>
          <ac:spMkLst>
            <pc:docMk/>
            <pc:sldMk cId="2105133956" sldId="265"/>
            <ac:spMk id="2" creationId="{6190C1D5-45E2-4D75-8233-B666A9BD8C18}"/>
          </ac:spMkLst>
        </pc:spChg>
        <pc:spChg chg="mod">
          <ac:chgData name="Patrick Lu" userId="954415b08fd63822" providerId="LiveId" clId="{9114C614-E741-4F4E-86DD-FCB1546DF429}" dt="2021-12-23T14:26:27.619" v="2554" actId="20577"/>
          <ac:spMkLst>
            <pc:docMk/>
            <pc:sldMk cId="2105133956" sldId="265"/>
            <ac:spMk id="3" creationId="{277DDEF6-B719-43A9-A18C-C87A384740F8}"/>
          </ac:spMkLst>
        </pc:spChg>
        <pc:picChg chg="mod">
          <ac:chgData name="Patrick Lu" userId="954415b08fd63822" providerId="LiveId" clId="{9114C614-E741-4F4E-86DD-FCB1546DF429}" dt="2021-12-23T14:26:35.859" v="2557" actId="1076"/>
          <ac:picMkLst>
            <pc:docMk/>
            <pc:sldMk cId="2105133956" sldId="265"/>
            <ac:picMk id="5" creationId="{C8CBA2C4-9CDC-4C89-B201-BDC2A8A2E92E}"/>
          </ac:picMkLst>
        </pc:picChg>
        <pc:picChg chg="add del mod">
          <ac:chgData name="Patrick Lu" userId="954415b08fd63822" providerId="LiveId" clId="{9114C614-E741-4F4E-86DD-FCB1546DF429}" dt="2021-12-23T14:24:12.529" v="2542" actId="478"/>
          <ac:picMkLst>
            <pc:docMk/>
            <pc:sldMk cId="2105133956" sldId="265"/>
            <ac:picMk id="2050" creationId="{44990E1C-7AB1-43D3-8C62-E8AF0CE3488C}"/>
          </ac:picMkLst>
        </pc:picChg>
        <pc:picChg chg="add mod">
          <ac:chgData name="Patrick Lu" userId="954415b08fd63822" providerId="LiveId" clId="{9114C614-E741-4F4E-86DD-FCB1546DF429}" dt="2021-12-23T14:26:46.709" v="2558" actId="1076"/>
          <ac:picMkLst>
            <pc:docMk/>
            <pc:sldMk cId="2105133956" sldId="265"/>
            <ac:picMk id="2052" creationId="{279015C0-8E59-483B-BB99-24EF191EDF0B}"/>
          </ac:picMkLst>
        </pc:picChg>
      </pc:sldChg>
      <pc:sldChg chg="modSp new mod ord modAnim">
        <pc:chgData name="Patrick Lu" userId="954415b08fd63822" providerId="LiveId" clId="{9114C614-E741-4F4E-86DD-FCB1546DF429}" dt="2021-12-23T12:29:24.086" v="1632" actId="403"/>
        <pc:sldMkLst>
          <pc:docMk/>
          <pc:sldMk cId="4013935561" sldId="266"/>
        </pc:sldMkLst>
        <pc:spChg chg="mod">
          <ac:chgData name="Patrick Lu" userId="954415b08fd63822" providerId="LiveId" clId="{9114C614-E741-4F4E-86DD-FCB1546DF429}" dt="2021-12-23T12:27:13.340" v="1579" actId="20577"/>
          <ac:spMkLst>
            <pc:docMk/>
            <pc:sldMk cId="4013935561" sldId="266"/>
            <ac:spMk id="2" creationId="{07CA98B8-1DFE-4E6B-987A-9DE386DFD0E1}"/>
          </ac:spMkLst>
        </pc:spChg>
        <pc:spChg chg="mod">
          <ac:chgData name="Patrick Lu" userId="954415b08fd63822" providerId="LiveId" clId="{9114C614-E741-4F4E-86DD-FCB1546DF429}" dt="2021-12-23T12:29:24.086" v="1632" actId="403"/>
          <ac:spMkLst>
            <pc:docMk/>
            <pc:sldMk cId="4013935561" sldId="266"/>
            <ac:spMk id="3" creationId="{32832ECC-465A-47B3-8793-C858375DF92E}"/>
          </ac:spMkLst>
        </pc:spChg>
      </pc:sldChg>
      <pc:sldChg chg="addSp delSp modSp new mod ord modAnim">
        <pc:chgData name="Patrick Lu" userId="954415b08fd63822" providerId="LiveId" clId="{9114C614-E741-4F4E-86DD-FCB1546DF429}" dt="2021-12-23T14:38:35.279" v="2605" actId="20577"/>
        <pc:sldMkLst>
          <pc:docMk/>
          <pc:sldMk cId="1193471277" sldId="267"/>
        </pc:sldMkLst>
        <pc:spChg chg="mod">
          <ac:chgData name="Patrick Lu" userId="954415b08fd63822" providerId="LiveId" clId="{9114C614-E741-4F4E-86DD-FCB1546DF429}" dt="2021-12-23T11:10:25.718" v="1092"/>
          <ac:spMkLst>
            <pc:docMk/>
            <pc:sldMk cId="1193471277" sldId="267"/>
            <ac:spMk id="2" creationId="{2C4D7826-6FFC-4AE9-BA5E-1CCEF86BFB89}"/>
          </ac:spMkLst>
        </pc:spChg>
        <pc:spChg chg="mod">
          <ac:chgData name="Patrick Lu" userId="954415b08fd63822" providerId="LiveId" clId="{9114C614-E741-4F4E-86DD-FCB1546DF429}" dt="2021-12-23T14:38:35.279" v="2605" actId="20577"/>
          <ac:spMkLst>
            <pc:docMk/>
            <pc:sldMk cId="1193471277" sldId="267"/>
            <ac:spMk id="3" creationId="{8EF5B691-7638-4478-9DA6-7E7E61114BC4}"/>
          </ac:spMkLst>
        </pc:spChg>
        <pc:spChg chg="add mod">
          <ac:chgData name="Patrick Lu" userId="954415b08fd63822" providerId="LiveId" clId="{9114C614-E741-4F4E-86DD-FCB1546DF429}" dt="2021-12-23T12:45:15.263" v="1763" actId="1076"/>
          <ac:spMkLst>
            <pc:docMk/>
            <pc:sldMk cId="1193471277" sldId="267"/>
            <ac:spMk id="4" creationId="{9E6DBD45-0931-4525-AB94-D5893D162F2A}"/>
          </ac:spMkLst>
        </pc:spChg>
        <pc:picChg chg="add del mod">
          <ac:chgData name="Patrick Lu" userId="954415b08fd63822" providerId="LiveId" clId="{9114C614-E741-4F4E-86DD-FCB1546DF429}" dt="2021-12-23T12:40:21.347" v="1673" actId="478"/>
          <ac:picMkLst>
            <pc:docMk/>
            <pc:sldMk cId="1193471277" sldId="267"/>
            <ac:picMk id="1026" creationId="{A133E32C-05E7-4B83-A208-F3BFAE20622D}"/>
          </ac:picMkLst>
        </pc:picChg>
        <pc:picChg chg="add mod">
          <ac:chgData name="Patrick Lu" userId="954415b08fd63822" providerId="LiveId" clId="{9114C614-E741-4F4E-86DD-FCB1546DF429}" dt="2021-12-23T12:45:11.218" v="1762" actId="1076"/>
          <ac:picMkLst>
            <pc:docMk/>
            <pc:sldMk cId="1193471277" sldId="267"/>
            <ac:picMk id="1028" creationId="{B0650D32-FFDA-4496-ACDF-3D83738A993B}"/>
          </ac:picMkLst>
        </pc:picChg>
      </pc:sldChg>
      <pc:sldChg chg="addSp delSp modSp mod">
        <pc:chgData name="Patrick Lu" userId="954415b08fd63822" providerId="LiveId" clId="{9114C614-E741-4F4E-86DD-FCB1546DF429}" dt="2021-12-23T13:55:40.731" v="2156" actId="20577"/>
        <pc:sldMkLst>
          <pc:docMk/>
          <pc:sldMk cId="2485158125" sldId="268"/>
        </pc:sldMkLst>
        <pc:spChg chg="del">
          <ac:chgData name="Patrick Lu" userId="954415b08fd63822" providerId="LiveId" clId="{9114C614-E741-4F4E-86DD-FCB1546DF429}" dt="2021-12-23T13:47:37.823" v="1887" actId="3680"/>
          <ac:spMkLst>
            <pc:docMk/>
            <pc:sldMk cId="2485158125" sldId="268"/>
            <ac:spMk id="3" creationId="{712B5870-4304-4004-94FD-CD023E14A16F}"/>
          </ac:spMkLst>
        </pc:spChg>
        <pc:graphicFrameChg chg="add mod ord modGraphic">
          <ac:chgData name="Patrick Lu" userId="954415b08fd63822" providerId="LiveId" clId="{9114C614-E741-4F4E-86DD-FCB1546DF429}" dt="2021-12-23T13:55:40.731" v="2156" actId="20577"/>
          <ac:graphicFrameMkLst>
            <pc:docMk/>
            <pc:sldMk cId="2485158125" sldId="268"/>
            <ac:graphicFrameMk id="4" creationId="{2927143D-EC9F-496D-8319-B85F2E7CE724}"/>
          </ac:graphicFrameMkLst>
        </pc:graphicFrameChg>
      </pc:sldChg>
      <pc:sldChg chg="addSp delSp modSp new mod chgLayout">
        <pc:chgData name="Patrick Lu" userId="954415b08fd63822" providerId="LiveId" clId="{9114C614-E741-4F4E-86DD-FCB1546DF429}" dt="2021-12-23T14:40:49.939" v="2607" actId="478"/>
        <pc:sldMkLst>
          <pc:docMk/>
          <pc:sldMk cId="2650738960" sldId="269"/>
        </pc:sldMkLst>
        <pc:spChg chg="del mod ord">
          <ac:chgData name="Patrick Lu" userId="954415b08fd63822" providerId="LiveId" clId="{9114C614-E741-4F4E-86DD-FCB1546DF429}" dt="2021-12-23T14:37:17.369" v="2573" actId="700"/>
          <ac:spMkLst>
            <pc:docMk/>
            <pc:sldMk cId="2650738960" sldId="269"/>
            <ac:spMk id="2" creationId="{AF329FF3-2ABB-42F9-BDB6-0EDB6C602058}"/>
          </ac:spMkLst>
        </pc:spChg>
        <pc:spChg chg="del mod ord">
          <ac:chgData name="Patrick Lu" userId="954415b08fd63822" providerId="LiveId" clId="{9114C614-E741-4F4E-86DD-FCB1546DF429}" dt="2021-12-23T14:37:17.369" v="2573" actId="700"/>
          <ac:spMkLst>
            <pc:docMk/>
            <pc:sldMk cId="2650738960" sldId="269"/>
            <ac:spMk id="3" creationId="{92336451-A1DB-48D3-820F-1501EDF28148}"/>
          </ac:spMkLst>
        </pc:spChg>
        <pc:spChg chg="add mod ord">
          <ac:chgData name="Patrick Lu" userId="954415b08fd63822" providerId="LiveId" clId="{9114C614-E741-4F4E-86DD-FCB1546DF429}" dt="2021-12-23T14:37:41.199" v="2604" actId="20577"/>
          <ac:spMkLst>
            <pc:docMk/>
            <pc:sldMk cId="2650738960" sldId="269"/>
            <ac:spMk id="4" creationId="{B3028EDF-5CC3-4BE9-8633-E5765A215D34}"/>
          </ac:spMkLst>
        </pc:spChg>
        <pc:spChg chg="add del mod ord">
          <ac:chgData name="Patrick Lu" userId="954415b08fd63822" providerId="LiveId" clId="{9114C614-E741-4F4E-86DD-FCB1546DF429}" dt="2021-12-23T14:40:49.939" v="2607" actId="478"/>
          <ac:spMkLst>
            <pc:docMk/>
            <pc:sldMk cId="2650738960" sldId="269"/>
            <ac:spMk id="5" creationId="{16049833-B0E9-488E-976A-953BD925B81C}"/>
          </ac:spMkLst>
        </pc:spChg>
      </pc:sldChg>
    </pc:docChg>
  </pc:docChgLst>
  <pc:docChgLst>
    <pc:chgData name="Patrick Lu" userId="954415b08fd63822" providerId="LiveId" clId="{944D9200-D8B4-408B-9244-8B015E8E1C0D}"/>
    <pc:docChg chg="modSld">
      <pc:chgData name="Patrick Lu" userId="954415b08fd63822" providerId="LiveId" clId="{944D9200-D8B4-408B-9244-8B015E8E1C0D}" dt="2022-06-02T11:52:32.201" v="1" actId="20577"/>
      <pc:docMkLst>
        <pc:docMk/>
      </pc:docMkLst>
      <pc:sldChg chg="modSp">
        <pc:chgData name="Patrick Lu" userId="954415b08fd63822" providerId="LiveId" clId="{944D9200-D8B4-408B-9244-8B015E8E1C0D}" dt="2022-06-02T11:52:32.201" v="1" actId="20577"/>
        <pc:sldMkLst>
          <pc:docMk/>
          <pc:sldMk cId="4013935561" sldId="266"/>
        </pc:sldMkLst>
        <pc:spChg chg="mod">
          <ac:chgData name="Patrick Lu" userId="954415b08fd63822" providerId="LiveId" clId="{944D9200-D8B4-408B-9244-8B015E8E1C0D}" dt="2022-06-02T11:52:32.201" v="1" actId="20577"/>
          <ac:spMkLst>
            <pc:docMk/>
            <pc:sldMk cId="4013935561" sldId="266"/>
            <ac:spMk id="3" creationId="{32832ECC-465A-47B3-8793-C858375DF92E}"/>
          </ac:spMkLst>
        </pc:spChg>
      </pc:sldChg>
    </pc:docChg>
  </pc:docChgLst>
  <pc:docChgLst>
    <pc:chgData name="來賓使用者" userId="dadb72a96d91e446" providerId="Windows Live" clId="Web-{11CE273E-1086-4C24-ABC1-08810FD737CA}"/>
    <pc:docChg chg="addSld delSld modSld">
      <pc:chgData name="來賓使用者" userId="dadb72a96d91e446" providerId="Windows Live" clId="Web-{11CE273E-1086-4C24-ABC1-08810FD737CA}" dt="2021-12-23T13:18:21.652" v="8" actId="20577"/>
      <pc:docMkLst>
        <pc:docMk/>
      </pc:docMkLst>
      <pc:sldChg chg="new del">
        <pc:chgData name="來賓使用者" userId="dadb72a96d91e446" providerId="Windows Live" clId="Web-{11CE273E-1086-4C24-ABC1-08810FD737CA}" dt="2021-12-23T13:18:03.105" v="1"/>
        <pc:sldMkLst>
          <pc:docMk/>
          <pc:sldMk cId="913314855" sldId="268"/>
        </pc:sldMkLst>
      </pc:sldChg>
      <pc:sldChg chg="modSp new">
        <pc:chgData name="來賓使用者" userId="dadb72a96d91e446" providerId="Windows Live" clId="Web-{11CE273E-1086-4C24-ABC1-08810FD737CA}" dt="2021-12-23T13:18:21.652" v="8" actId="20577"/>
        <pc:sldMkLst>
          <pc:docMk/>
          <pc:sldMk cId="2485158125" sldId="268"/>
        </pc:sldMkLst>
        <pc:spChg chg="mod">
          <ac:chgData name="來賓使用者" userId="dadb72a96d91e446" providerId="Windows Live" clId="Web-{11CE273E-1086-4C24-ABC1-08810FD737CA}" dt="2021-12-23T13:18:21.652" v="8" actId="20577"/>
          <ac:spMkLst>
            <pc:docMk/>
            <pc:sldMk cId="2485158125" sldId="268"/>
            <ac:spMk id="2" creationId="{3F0FD08A-0818-402C-9FBB-458417894A8F}"/>
          </ac:spMkLst>
        </pc:spChg>
      </pc:sldChg>
    </pc:docChg>
  </pc:docChgLst>
  <pc:docChgLst>
    <pc:chgData name="Lu Patrick" userId="954415b08fd63822" providerId="Windows Live" clId="Web-{24DC64AC-8797-4198-A1F0-DB8AC418C56F}"/>
    <pc:docChg chg="modSld">
      <pc:chgData name="Lu Patrick" userId="954415b08fd63822" providerId="Windows Live" clId="Web-{24DC64AC-8797-4198-A1F0-DB8AC418C56F}" dt="2021-12-22T12:53:42.320" v="7" actId="20577"/>
      <pc:docMkLst>
        <pc:docMk/>
      </pc:docMkLst>
      <pc:sldChg chg="modSp">
        <pc:chgData name="Lu Patrick" userId="954415b08fd63822" providerId="Windows Live" clId="Web-{24DC64AC-8797-4198-A1F0-DB8AC418C56F}" dt="2021-12-22T12:53:42.320" v="7" actId="20577"/>
        <pc:sldMkLst>
          <pc:docMk/>
          <pc:sldMk cId="2080965163" sldId="263"/>
        </pc:sldMkLst>
        <pc:spChg chg="mod">
          <ac:chgData name="Lu Patrick" userId="954415b08fd63822" providerId="Windows Live" clId="Web-{24DC64AC-8797-4198-A1F0-DB8AC418C56F}" dt="2021-12-22T12:53:42.320" v="7" actId="20577"/>
          <ac:spMkLst>
            <pc:docMk/>
            <pc:sldMk cId="2080965163" sldId="263"/>
            <ac:spMk id="3" creationId="{5306DBEB-2312-4C28-8301-5F99EA283A04}"/>
          </ac:spMkLst>
        </pc:spChg>
      </pc:sldChg>
    </pc:docChg>
  </pc:docChgLst>
  <pc:docChgLst>
    <pc:chgData name="來賓使用者" userId="dadb72a96d91e446" providerId="Windows Live" clId="Web-{13FD9957-B957-472A-83A1-018BE4660FE5}"/>
    <pc:docChg chg="modSld">
      <pc:chgData name="來賓使用者" userId="dadb72a96d91e446" providerId="Windows Live" clId="Web-{13FD9957-B957-472A-83A1-018BE4660FE5}" dt="2021-12-22T13:55:56.128" v="222"/>
      <pc:docMkLst>
        <pc:docMk/>
      </pc:docMkLst>
      <pc:sldChg chg="addSp modSp">
        <pc:chgData name="來賓使用者" userId="dadb72a96d91e446" providerId="Windows Live" clId="Web-{13FD9957-B957-472A-83A1-018BE4660FE5}" dt="2021-12-22T13:55:56.128" v="222"/>
        <pc:sldMkLst>
          <pc:docMk/>
          <pc:sldMk cId="3233484558" sldId="261"/>
        </pc:sldMkLst>
        <pc:picChg chg="add mod ord">
          <ac:chgData name="來賓使用者" userId="dadb72a96d91e446" providerId="Windows Live" clId="Web-{13FD9957-B957-472A-83A1-018BE4660FE5}" dt="2021-12-22T13:55:56.128" v="222"/>
          <ac:picMkLst>
            <pc:docMk/>
            <pc:sldMk cId="3233484558" sldId="261"/>
            <ac:picMk id="4" creationId="{1AACE389-1BD2-4B0A-B5CA-FCBC8D581832}"/>
          </ac:picMkLst>
        </pc:picChg>
      </pc:sldChg>
      <pc:sldChg chg="addSp modSp">
        <pc:chgData name="來賓使用者" userId="dadb72a96d91e446" providerId="Windows Live" clId="Web-{13FD9957-B957-472A-83A1-018BE4660FE5}" dt="2021-12-22T13:55:05.924" v="216"/>
        <pc:sldMkLst>
          <pc:docMk/>
          <pc:sldMk cId="2705990881" sldId="262"/>
        </pc:sldMkLst>
        <pc:spChg chg="mod">
          <ac:chgData name="來賓使用者" userId="dadb72a96d91e446" providerId="Windows Live" clId="Web-{13FD9957-B957-472A-83A1-018BE4660FE5}" dt="2021-12-22T13:52:25.670" v="211" actId="20577"/>
          <ac:spMkLst>
            <pc:docMk/>
            <pc:sldMk cId="2705990881" sldId="262"/>
            <ac:spMk id="3" creationId="{264886BC-D339-4819-B196-ABCC3A607ACD}"/>
          </ac:spMkLst>
        </pc:spChg>
        <pc:picChg chg="add mod ord">
          <ac:chgData name="來賓使用者" userId="dadb72a96d91e446" providerId="Windows Live" clId="Web-{13FD9957-B957-472A-83A1-018BE4660FE5}" dt="2021-12-22T13:55:05.924" v="216"/>
          <ac:picMkLst>
            <pc:docMk/>
            <pc:sldMk cId="2705990881" sldId="262"/>
            <ac:picMk id="4" creationId="{5D7621E5-7157-465E-AADE-BA2546F47E74}"/>
          </ac:picMkLst>
        </pc:picChg>
      </pc:sldChg>
      <pc:sldChg chg="addSp modSp">
        <pc:chgData name="來賓使用者" userId="dadb72a96d91e446" providerId="Windows Live" clId="Web-{13FD9957-B957-472A-83A1-018BE4660FE5}" dt="2021-12-22T13:35:08.070" v="61" actId="1076"/>
        <pc:sldMkLst>
          <pc:docMk/>
          <pc:sldMk cId="2080965163" sldId="263"/>
        </pc:sldMkLst>
        <pc:spChg chg="mod">
          <ac:chgData name="來賓使用者" userId="dadb72a96d91e446" providerId="Windows Live" clId="Web-{13FD9957-B957-472A-83A1-018BE4660FE5}" dt="2021-12-22T13:29:21.125" v="46" actId="20577"/>
          <ac:spMkLst>
            <pc:docMk/>
            <pc:sldMk cId="2080965163" sldId="263"/>
            <ac:spMk id="3" creationId="{5306DBEB-2312-4C28-8301-5F99EA283A04}"/>
          </ac:spMkLst>
        </pc:spChg>
        <pc:picChg chg="add mod">
          <ac:chgData name="來賓使用者" userId="dadb72a96d91e446" providerId="Windows Live" clId="Web-{13FD9957-B957-472A-83A1-018BE4660FE5}" dt="2021-12-22T13:35:08.070" v="61" actId="1076"/>
          <ac:picMkLst>
            <pc:docMk/>
            <pc:sldMk cId="2080965163" sldId="263"/>
            <ac:picMk id="4" creationId="{20A0BD73-0485-4E23-ABCA-3D23ED030236}"/>
          </ac:picMkLst>
        </pc:picChg>
        <pc:picChg chg="add mod ord">
          <ac:chgData name="來賓使用者" userId="dadb72a96d91e446" providerId="Windows Live" clId="Web-{13FD9957-B957-472A-83A1-018BE4660FE5}" dt="2021-12-22T13:34:54.742" v="60"/>
          <ac:picMkLst>
            <pc:docMk/>
            <pc:sldMk cId="2080965163" sldId="263"/>
            <ac:picMk id="5" creationId="{2270CBDB-0027-482F-8B8E-B08E3D27CC8C}"/>
          </ac:picMkLst>
        </pc:picChg>
      </pc:sldChg>
      <pc:sldChg chg="addSp modSp">
        <pc:chgData name="來賓使用者" userId="dadb72a96d91e446" providerId="Windows Live" clId="Web-{13FD9957-B957-472A-83A1-018BE4660FE5}" dt="2021-12-22T13:37:04.166" v="71" actId="14100"/>
        <pc:sldMkLst>
          <pc:docMk/>
          <pc:sldMk cId="570174682" sldId="264"/>
        </pc:sldMkLst>
        <pc:picChg chg="add mod">
          <ac:chgData name="來賓使用者" userId="dadb72a96d91e446" providerId="Windows Live" clId="Web-{13FD9957-B957-472A-83A1-018BE4660FE5}" dt="2021-12-22T13:36:05.274" v="64" actId="1076"/>
          <ac:picMkLst>
            <pc:docMk/>
            <pc:sldMk cId="570174682" sldId="264"/>
            <ac:picMk id="4" creationId="{242C26EB-03FF-479E-9827-E08200137B5A}"/>
          </ac:picMkLst>
        </pc:picChg>
        <pc:picChg chg="add mod ord">
          <ac:chgData name="來賓使用者" userId="dadb72a96d91e446" providerId="Windows Live" clId="Web-{13FD9957-B957-472A-83A1-018BE4660FE5}" dt="2021-12-22T13:37:04.166" v="71" actId="14100"/>
          <ac:picMkLst>
            <pc:docMk/>
            <pc:sldMk cId="570174682" sldId="264"/>
            <ac:picMk id="5" creationId="{AA8FA461-58E4-45E6-8826-A1673F5B6BD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01F90-B7DE-46C7-9D66-D855063B5D3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DCF69C36-E618-48C5-8414-18A4CE438C08}">
      <dgm:prSet phldrT="[文字]"/>
      <dgm:spPr>
        <a:solidFill>
          <a:schemeClr val="accent2">
            <a:lumMod val="50000"/>
          </a:schemeClr>
        </a:solidFill>
      </dgm:spPr>
      <dgm:t>
        <a:bodyPr/>
        <a:lstStyle/>
        <a:p>
          <a:r>
            <a:rPr lang="zh-TW" altLang="en-US"/>
            <a:t>江戶前</a:t>
          </a:r>
        </a:p>
      </dgm:t>
    </dgm:pt>
    <dgm:pt modelId="{D98EBC89-2BF4-46EB-82F5-70A53CC80F84}" type="parTrans" cxnId="{2CE2527C-36A9-48D1-827F-A243068D7415}">
      <dgm:prSet/>
      <dgm:spPr/>
      <dgm:t>
        <a:bodyPr/>
        <a:lstStyle/>
        <a:p>
          <a:endParaRPr lang="zh-TW" altLang="en-US"/>
        </a:p>
      </dgm:t>
    </dgm:pt>
    <dgm:pt modelId="{5EE10082-53A7-459C-A26A-A1274FB68686}" type="sibTrans" cxnId="{2CE2527C-36A9-48D1-827F-A243068D7415}">
      <dgm:prSet/>
      <dgm:spPr/>
      <dgm:t>
        <a:bodyPr/>
        <a:lstStyle/>
        <a:p>
          <a:endParaRPr lang="zh-TW" altLang="en-US"/>
        </a:p>
      </dgm:t>
    </dgm:pt>
    <dgm:pt modelId="{23317F44-85F9-48CC-BAF9-4401CF23C52B}">
      <dgm:prSet phldrT="[文字]" custT="1"/>
      <dgm:spPr/>
      <dgm:t>
        <a:bodyPr/>
        <a:lstStyle/>
        <a:p>
          <a:r>
            <a:rPr lang="zh-TW" altLang="en-US" sz="2400">
              <a:ea typeface="微軟正黑體"/>
            </a:rPr>
            <a:t>並不尚下向上的服從－為了自己為了家族</a:t>
          </a:r>
          <a:endParaRPr lang="zh-TW" altLang="en-US" sz="2400"/>
        </a:p>
      </dgm:t>
    </dgm:pt>
    <dgm:pt modelId="{92A6875E-3105-4E19-ACDE-5B4F5D6BB5F8}" type="parTrans" cxnId="{4A3DB1E4-F8C2-4BED-AD76-142502082DB7}">
      <dgm:prSet/>
      <dgm:spPr/>
      <dgm:t>
        <a:bodyPr/>
        <a:lstStyle/>
        <a:p>
          <a:endParaRPr lang="zh-TW" altLang="en-US"/>
        </a:p>
      </dgm:t>
    </dgm:pt>
    <dgm:pt modelId="{23E428B6-1918-4439-B8B6-5E84CC6F5F2D}" type="sibTrans" cxnId="{4A3DB1E4-F8C2-4BED-AD76-142502082DB7}">
      <dgm:prSet/>
      <dgm:spPr/>
      <dgm:t>
        <a:bodyPr/>
        <a:lstStyle/>
        <a:p>
          <a:endParaRPr lang="zh-TW" altLang="en-US"/>
        </a:p>
      </dgm:t>
    </dgm:pt>
    <dgm:pt modelId="{049B63B2-449A-4DEF-9CE1-256B54360650}">
      <dgm:prSet phldrT="[文字]"/>
      <dgm:spPr/>
      <dgm:t>
        <a:bodyPr/>
        <a:lstStyle/>
        <a:p>
          <a:r>
            <a:rPr lang="zh-TW" altLang="en-US"/>
            <a:t>江戶後</a:t>
          </a:r>
        </a:p>
      </dgm:t>
    </dgm:pt>
    <dgm:pt modelId="{67351793-C0E5-4C9F-8A8B-F53A331D99DD}" type="parTrans" cxnId="{57AF2638-39A4-49DA-BF25-A78A938F20F0}">
      <dgm:prSet/>
      <dgm:spPr/>
      <dgm:t>
        <a:bodyPr/>
        <a:lstStyle/>
        <a:p>
          <a:endParaRPr lang="zh-TW" altLang="en-US"/>
        </a:p>
      </dgm:t>
    </dgm:pt>
    <dgm:pt modelId="{E57DD3D8-5C9C-4BCC-8782-A177005232EC}" type="sibTrans" cxnId="{57AF2638-39A4-49DA-BF25-A78A938F20F0}">
      <dgm:prSet/>
      <dgm:spPr/>
      <dgm:t>
        <a:bodyPr/>
        <a:lstStyle/>
        <a:p>
          <a:endParaRPr lang="zh-TW" altLang="en-US"/>
        </a:p>
      </dgm:t>
    </dgm:pt>
    <dgm:pt modelId="{047BA212-B0DA-4A56-8AF1-C39393117DC8}">
      <dgm:prSet phldrT="[文字]" custT="1"/>
      <dgm:spPr/>
      <dgm:t>
        <a:bodyPr/>
        <a:lstStyle/>
        <a:p>
          <a:r>
            <a:rPr lang="zh-TW" altLang="en-US" sz="2400">
              <a:ea typeface="微軟正黑體"/>
            </a:rPr>
            <a:t>嚴格執行對上的遵從－忠於君主不顧身家</a:t>
          </a:r>
          <a:endParaRPr lang="zh-TW" altLang="en-US" sz="2400"/>
        </a:p>
      </dgm:t>
    </dgm:pt>
    <dgm:pt modelId="{F30EC241-85F4-4817-AB83-3DD56E672FAC}" type="parTrans" cxnId="{3B3C633B-D570-46D3-AACA-ECEB9B14F59E}">
      <dgm:prSet/>
      <dgm:spPr/>
      <dgm:t>
        <a:bodyPr/>
        <a:lstStyle/>
        <a:p>
          <a:endParaRPr lang="zh-TW" altLang="en-US"/>
        </a:p>
      </dgm:t>
    </dgm:pt>
    <dgm:pt modelId="{E9866A06-56DF-4E5B-AE88-07F5F0B0A5F5}" type="sibTrans" cxnId="{3B3C633B-D570-46D3-AACA-ECEB9B14F59E}">
      <dgm:prSet/>
      <dgm:spPr/>
      <dgm:t>
        <a:bodyPr/>
        <a:lstStyle/>
        <a:p>
          <a:endParaRPr lang="zh-TW" altLang="en-US"/>
        </a:p>
      </dgm:t>
    </dgm:pt>
    <dgm:pt modelId="{AC90ECE0-81B0-4D75-9CB2-9353C542C98F}">
      <dgm:prSet phldrT="[文字]"/>
      <dgm:spPr/>
      <dgm:t>
        <a:bodyPr/>
        <a:lstStyle/>
        <a:p>
          <a:r>
            <a:rPr lang="zh-TW" altLang="en-US"/>
            <a:t>明治後</a:t>
          </a:r>
        </a:p>
      </dgm:t>
    </dgm:pt>
    <dgm:pt modelId="{DBFFA4DA-728D-4864-85CB-6BD85EB35AC5}" type="parTrans" cxnId="{5058C247-2247-4495-A217-0B662DA6FF37}">
      <dgm:prSet/>
      <dgm:spPr/>
      <dgm:t>
        <a:bodyPr/>
        <a:lstStyle/>
        <a:p>
          <a:endParaRPr lang="zh-TW" altLang="en-US"/>
        </a:p>
      </dgm:t>
    </dgm:pt>
    <dgm:pt modelId="{FE95A851-66DF-484B-999B-8C724DBD58DD}" type="sibTrans" cxnId="{5058C247-2247-4495-A217-0B662DA6FF37}">
      <dgm:prSet/>
      <dgm:spPr/>
      <dgm:t>
        <a:bodyPr/>
        <a:lstStyle/>
        <a:p>
          <a:endParaRPr lang="zh-TW" altLang="en-US"/>
        </a:p>
      </dgm:t>
    </dgm:pt>
    <dgm:pt modelId="{7116C9DD-4049-43D9-90C6-86249C1EBBC4}">
      <dgm:prSet phldrT="[文字]" custT="1"/>
      <dgm:spPr/>
      <dgm:t>
        <a:bodyPr/>
        <a:lstStyle/>
        <a:p>
          <a:r>
            <a:rPr lang="zh-TW" altLang="en-US" sz="2400">
              <a:ea typeface="微軟正黑體"/>
            </a:rPr>
            <a:t>軍國主義興起－強調對天皇的絕對服從</a:t>
          </a:r>
          <a:endParaRPr lang="zh-TW" altLang="en-US" sz="2400"/>
        </a:p>
      </dgm:t>
    </dgm:pt>
    <dgm:pt modelId="{85F1AF51-EA1D-4529-BE78-01EBB4943DF8}" type="parTrans" cxnId="{B0D9FCD0-2E61-4A4F-A922-BA406CC34107}">
      <dgm:prSet/>
      <dgm:spPr/>
      <dgm:t>
        <a:bodyPr/>
        <a:lstStyle/>
        <a:p>
          <a:endParaRPr lang="zh-TW" altLang="en-US"/>
        </a:p>
      </dgm:t>
    </dgm:pt>
    <dgm:pt modelId="{69DBB8DE-9A94-4D4A-9274-DACD815B6214}" type="sibTrans" cxnId="{B0D9FCD0-2E61-4A4F-A922-BA406CC34107}">
      <dgm:prSet/>
      <dgm:spPr/>
      <dgm:t>
        <a:bodyPr/>
        <a:lstStyle/>
        <a:p>
          <a:endParaRPr lang="zh-TW" altLang="en-US"/>
        </a:p>
      </dgm:t>
    </dgm:pt>
    <dgm:pt modelId="{F968DCBB-1CA8-40EE-B952-E2B49FE136CE}" type="pres">
      <dgm:prSet presAssocID="{A9601F90-B7DE-46C7-9D66-D855063B5D38}" presName="Name0" presStyleCnt="0">
        <dgm:presLayoutVars>
          <dgm:dir/>
          <dgm:animLvl val="lvl"/>
          <dgm:resizeHandles val="exact"/>
        </dgm:presLayoutVars>
      </dgm:prSet>
      <dgm:spPr/>
    </dgm:pt>
    <dgm:pt modelId="{05E08C3F-2F6B-4467-A8BB-0ED68B4F5280}" type="pres">
      <dgm:prSet presAssocID="{DCF69C36-E618-48C5-8414-18A4CE438C08}" presName="linNode" presStyleCnt="0"/>
      <dgm:spPr/>
    </dgm:pt>
    <dgm:pt modelId="{F8897AD2-7F4D-44F8-8E1B-34C89CCC2F81}" type="pres">
      <dgm:prSet presAssocID="{DCF69C36-E618-48C5-8414-18A4CE438C08}" presName="parentText" presStyleLbl="node1" presStyleIdx="0" presStyleCnt="3" custScaleX="44153" custScaleY="92045" custLinFactNeighborX="-14840" custLinFactNeighborY="-1119">
        <dgm:presLayoutVars>
          <dgm:chMax val="1"/>
          <dgm:bulletEnabled val="1"/>
        </dgm:presLayoutVars>
      </dgm:prSet>
      <dgm:spPr/>
    </dgm:pt>
    <dgm:pt modelId="{E55E42F1-AA93-425C-831D-A39A66A495C4}" type="pres">
      <dgm:prSet presAssocID="{DCF69C36-E618-48C5-8414-18A4CE438C08}" presName="descendantText" presStyleLbl="alignAccFollowNode1" presStyleIdx="0" presStyleCnt="3" custScaleX="129807">
        <dgm:presLayoutVars>
          <dgm:bulletEnabled val="1"/>
        </dgm:presLayoutVars>
      </dgm:prSet>
      <dgm:spPr/>
    </dgm:pt>
    <dgm:pt modelId="{1EE68FC8-4AC1-42CD-8AB1-C45167297BF9}" type="pres">
      <dgm:prSet presAssocID="{5EE10082-53A7-459C-A26A-A1274FB68686}" presName="sp" presStyleCnt="0"/>
      <dgm:spPr/>
    </dgm:pt>
    <dgm:pt modelId="{7A33E736-6739-4C54-B3E8-2F9D59EF9F6E}" type="pres">
      <dgm:prSet presAssocID="{049B63B2-449A-4DEF-9CE1-256B54360650}" presName="linNode" presStyleCnt="0"/>
      <dgm:spPr/>
    </dgm:pt>
    <dgm:pt modelId="{1F8E08D0-6529-4056-9405-16A39A9846F5}" type="pres">
      <dgm:prSet presAssocID="{049B63B2-449A-4DEF-9CE1-256B54360650}" presName="parentText" presStyleLbl="node1" presStyleIdx="1" presStyleCnt="3" custScaleX="44898" custScaleY="93774">
        <dgm:presLayoutVars>
          <dgm:chMax val="1"/>
          <dgm:bulletEnabled val="1"/>
        </dgm:presLayoutVars>
      </dgm:prSet>
      <dgm:spPr/>
    </dgm:pt>
    <dgm:pt modelId="{095858CE-EE82-4079-9BC6-841918DE11DE}" type="pres">
      <dgm:prSet presAssocID="{049B63B2-449A-4DEF-9CE1-256B54360650}" presName="descendantText" presStyleLbl="alignAccFollowNode1" presStyleIdx="1" presStyleCnt="3" custScaleX="133610">
        <dgm:presLayoutVars>
          <dgm:bulletEnabled val="1"/>
        </dgm:presLayoutVars>
      </dgm:prSet>
      <dgm:spPr/>
    </dgm:pt>
    <dgm:pt modelId="{F2FCD222-595C-4917-848B-44CB674AE9DC}" type="pres">
      <dgm:prSet presAssocID="{E57DD3D8-5C9C-4BCC-8782-A177005232EC}" presName="sp" presStyleCnt="0"/>
      <dgm:spPr/>
    </dgm:pt>
    <dgm:pt modelId="{1E88EEF5-C843-4E7B-9DC3-D66C654E993F}" type="pres">
      <dgm:prSet presAssocID="{AC90ECE0-81B0-4D75-9CB2-9353C542C98F}" presName="linNode" presStyleCnt="0"/>
      <dgm:spPr/>
    </dgm:pt>
    <dgm:pt modelId="{407F2B99-BED1-4884-B265-AB302E1BE86D}" type="pres">
      <dgm:prSet presAssocID="{AC90ECE0-81B0-4D75-9CB2-9353C542C98F}" presName="parentText" presStyleLbl="node1" presStyleIdx="2" presStyleCnt="3" custScaleX="46088" custScaleY="94594">
        <dgm:presLayoutVars>
          <dgm:chMax val="1"/>
          <dgm:bulletEnabled val="1"/>
        </dgm:presLayoutVars>
      </dgm:prSet>
      <dgm:spPr/>
    </dgm:pt>
    <dgm:pt modelId="{EF1FE960-D2AF-4B1F-8DE5-810D92AA38B2}" type="pres">
      <dgm:prSet presAssocID="{AC90ECE0-81B0-4D75-9CB2-9353C542C98F}" presName="descendantText" presStyleLbl="alignAccFollowNode1" presStyleIdx="2" presStyleCnt="3" custScaleX="137041">
        <dgm:presLayoutVars>
          <dgm:bulletEnabled val="1"/>
        </dgm:presLayoutVars>
      </dgm:prSet>
      <dgm:spPr/>
    </dgm:pt>
  </dgm:ptLst>
  <dgm:cxnLst>
    <dgm:cxn modelId="{5103DC09-E20A-453B-8627-7E33C1B5E845}" type="presOf" srcId="{DCF69C36-E618-48C5-8414-18A4CE438C08}" destId="{F8897AD2-7F4D-44F8-8E1B-34C89CCC2F81}" srcOrd="0" destOrd="0" presId="urn:microsoft.com/office/officeart/2005/8/layout/vList5"/>
    <dgm:cxn modelId="{57AF2638-39A4-49DA-BF25-A78A938F20F0}" srcId="{A9601F90-B7DE-46C7-9D66-D855063B5D38}" destId="{049B63B2-449A-4DEF-9CE1-256B54360650}" srcOrd="1" destOrd="0" parTransId="{67351793-C0E5-4C9F-8A8B-F53A331D99DD}" sibTransId="{E57DD3D8-5C9C-4BCC-8782-A177005232EC}"/>
    <dgm:cxn modelId="{3B3C633B-D570-46D3-AACA-ECEB9B14F59E}" srcId="{049B63B2-449A-4DEF-9CE1-256B54360650}" destId="{047BA212-B0DA-4A56-8AF1-C39393117DC8}" srcOrd="0" destOrd="0" parTransId="{F30EC241-85F4-4817-AB83-3DD56E672FAC}" sibTransId="{E9866A06-56DF-4E5B-AE88-07F5F0B0A5F5}"/>
    <dgm:cxn modelId="{7FD52261-4B52-4E20-95E8-913873A44088}" type="presOf" srcId="{047BA212-B0DA-4A56-8AF1-C39393117DC8}" destId="{095858CE-EE82-4079-9BC6-841918DE11DE}" srcOrd="0" destOrd="0" presId="urn:microsoft.com/office/officeart/2005/8/layout/vList5"/>
    <dgm:cxn modelId="{5058C247-2247-4495-A217-0B662DA6FF37}" srcId="{A9601F90-B7DE-46C7-9D66-D855063B5D38}" destId="{AC90ECE0-81B0-4D75-9CB2-9353C542C98F}" srcOrd="2" destOrd="0" parTransId="{DBFFA4DA-728D-4864-85CB-6BD85EB35AC5}" sibTransId="{FE95A851-66DF-484B-999B-8C724DBD58DD}"/>
    <dgm:cxn modelId="{7D45597A-55E3-47FB-A88D-880913355149}" type="presOf" srcId="{23317F44-85F9-48CC-BAF9-4401CF23C52B}" destId="{E55E42F1-AA93-425C-831D-A39A66A495C4}" srcOrd="0" destOrd="0" presId="urn:microsoft.com/office/officeart/2005/8/layout/vList5"/>
    <dgm:cxn modelId="{2CE2527C-36A9-48D1-827F-A243068D7415}" srcId="{A9601F90-B7DE-46C7-9D66-D855063B5D38}" destId="{DCF69C36-E618-48C5-8414-18A4CE438C08}" srcOrd="0" destOrd="0" parTransId="{D98EBC89-2BF4-46EB-82F5-70A53CC80F84}" sibTransId="{5EE10082-53A7-459C-A26A-A1274FB68686}"/>
    <dgm:cxn modelId="{D30BBBC3-8F08-4811-B25A-8CA1C8F1A44F}" type="presOf" srcId="{A9601F90-B7DE-46C7-9D66-D855063B5D38}" destId="{F968DCBB-1CA8-40EE-B952-E2B49FE136CE}" srcOrd="0" destOrd="0" presId="urn:microsoft.com/office/officeart/2005/8/layout/vList5"/>
    <dgm:cxn modelId="{F1D619CB-81D6-40E1-9E04-7F17073C7F15}" type="presOf" srcId="{AC90ECE0-81B0-4D75-9CB2-9353C542C98F}" destId="{407F2B99-BED1-4884-B265-AB302E1BE86D}" srcOrd="0" destOrd="0" presId="urn:microsoft.com/office/officeart/2005/8/layout/vList5"/>
    <dgm:cxn modelId="{B22427CB-3BD7-4967-B3EF-5037BCAD43C1}" type="presOf" srcId="{7116C9DD-4049-43D9-90C6-86249C1EBBC4}" destId="{EF1FE960-D2AF-4B1F-8DE5-810D92AA38B2}" srcOrd="0" destOrd="0" presId="urn:microsoft.com/office/officeart/2005/8/layout/vList5"/>
    <dgm:cxn modelId="{B0D9FCD0-2E61-4A4F-A922-BA406CC34107}" srcId="{AC90ECE0-81B0-4D75-9CB2-9353C542C98F}" destId="{7116C9DD-4049-43D9-90C6-86249C1EBBC4}" srcOrd="0" destOrd="0" parTransId="{85F1AF51-EA1D-4529-BE78-01EBB4943DF8}" sibTransId="{69DBB8DE-9A94-4D4A-9274-DACD815B6214}"/>
    <dgm:cxn modelId="{4A3DB1E4-F8C2-4BED-AD76-142502082DB7}" srcId="{DCF69C36-E618-48C5-8414-18A4CE438C08}" destId="{23317F44-85F9-48CC-BAF9-4401CF23C52B}" srcOrd="0" destOrd="0" parTransId="{92A6875E-3105-4E19-ACDE-5B4F5D6BB5F8}" sibTransId="{23E428B6-1918-4439-B8B6-5E84CC6F5F2D}"/>
    <dgm:cxn modelId="{094FECFF-91DA-4309-AB1C-580126A102E0}" type="presOf" srcId="{049B63B2-449A-4DEF-9CE1-256B54360650}" destId="{1F8E08D0-6529-4056-9405-16A39A9846F5}" srcOrd="0" destOrd="0" presId="urn:microsoft.com/office/officeart/2005/8/layout/vList5"/>
    <dgm:cxn modelId="{581BAF58-D498-4488-A716-44552530F581}" type="presParOf" srcId="{F968DCBB-1CA8-40EE-B952-E2B49FE136CE}" destId="{05E08C3F-2F6B-4467-A8BB-0ED68B4F5280}" srcOrd="0" destOrd="0" presId="urn:microsoft.com/office/officeart/2005/8/layout/vList5"/>
    <dgm:cxn modelId="{A4DD2489-3A8B-472D-AC58-B8EB048B67C9}" type="presParOf" srcId="{05E08C3F-2F6B-4467-A8BB-0ED68B4F5280}" destId="{F8897AD2-7F4D-44F8-8E1B-34C89CCC2F81}" srcOrd="0" destOrd="0" presId="urn:microsoft.com/office/officeart/2005/8/layout/vList5"/>
    <dgm:cxn modelId="{9B817E45-E6A4-4C73-AC81-2A6A1A714BDF}" type="presParOf" srcId="{05E08C3F-2F6B-4467-A8BB-0ED68B4F5280}" destId="{E55E42F1-AA93-425C-831D-A39A66A495C4}" srcOrd="1" destOrd="0" presId="urn:microsoft.com/office/officeart/2005/8/layout/vList5"/>
    <dgm:cxn modelId="{EB275F50-3626-4478-9D67-90F937DE08C6}" type="presParOf" srcId="{F968DCBB-1CA8-40EE-B952-E2B49FE136CE}" destId="{1EE68FC8-4AC1-42CD-8AB1-C45167297BF9}" srcOrd="1" destOrd="0" presId="urn:microsoft.com/office/officeart/2005/8/layout/vList5"/>
    <dgm:cxn modelId="{D632233F-6542-4C19-9F4D-7B455D7D1F92}" type="presParOf" srcId="{F968DCBB-1CA8-40EE-B952-E2B49FE136CE}" destId="{7A33E736-6739-4C54-B3E8-2F9D59EF9F6E}" srcOrd="2" destOrd="0" presId="urn:microsoft.com/office/officeart/2005/8/layout/vList5"/>
    <dgm:cxn modelId="{9A91686A-47B1-4EB3-85DF-7FEA674AC7F3}" type="presParOf" srcId="{7A33E736-6739-4C54-B3E8-2F9D59EF9F6E}" destId="{1F8E08D0-6529-4056-9405-16A39A9846F5}" srcOrd="0" destOrd="0" presId="urn:microsoft.com/office/officeart/2005/8/layout/vList5"/>
    <dgm:cxn modelId="{D90640DD-9C8C-4783-88FE-DA2CA04B7CD4}" type="presParOf" srcId="{7A33E736-6739-4C54-B3E8-2F9D59EF9F6E}" destId="{095858CE-EE82-4079-9BC6-841918DE11DE}" srcOrd="1" destOrd="0" presId="urn:microsoft.com/office/officeart/2005/8/layout/vList5"/>
    <dgm:cxn modelId="{FCBB61F9-5236-44D7-BC11-908C6E8D5C10}" type="presParOf" srcId="{F968DCBB-1CA8-40EE-B952-E2B49FE136CE}" destId="{F2FCD222-595C-4917-848B-44CB674AE9DC}" srcOrd="3" destOrd="0" presId="urn:microsoft.com/office/officeart/2005/8/layout/vList5"/>
    <dgm:cxn modelId="{861E92EC-DB1D-46A7-A5FA-FCA13D914909}" type="presParOf" srcId="{F968DCBB-1CA8-40EE-B952-E2B49FE136CE}" destId="{1E88EEF5-C843-4E7B-9DC3-D66C654E993F}" srcOrd="4" destOrd="0" presId="urn:microsoft.com/office/officeart/2005/8/layout/vList5"/>
    <dgm:cxn modelId="{15977920-A3AF-4265-80FC-9478AE2E2637}" type="presParOf" srcId="{1E88EEF5-C843-4E7B-9DC3-D66C654E993F}" destId="{407F2B99-BED1-4884-B265-AB302E1BE86D}" srcOrd="0" destOrd="0" presId="urn:microsoft.com/office/officeart/2005/8/layout/vList5"/>
    <dgm:cxn modelId="{F3BCCBEC-3061-4317-9D80-5B35010C6F8F}" type="presParOf" srcId="{1E88EEF5-C843-4E7B-9DC3-D66C654E993F}" destId="{EF1FE960-D2AF-4B1F-8DE5-810D92AA38B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E42F1-AA93-425C-831D-A39A66A495C4}">
      <dsp:nvSpPr>
        <dsp:cNvPr id="0" name=""/>
        <dsp:cNvSpPr/>
      </dsp:nvSpPr>
      <dsp:spPr>
        <a:xfrm rot="5400000">
          <a:off x="4408065" y="-3009323"/>
          <a:ext cx="832685" cy="6977571"/>
        </a:xfrm>
        <a:prstGeom prst="round2Same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a:ea typeface="微軟正黑體"/>
            </a:rPr>
            <a:t>並不尚下向上的服從－為了自己為了家族</a:t>
          </a:r>
          <a:endParaRPr lang="zh-TW" altLang="en-US" sz="2400" kern="1200"/>
        </a:p>
      </dsp:txBody>
      <dsp:txXfrm rot="-5400000">
        <a:off x="1335622" y="103768"/>
        <a:ext cx="6936923" cy="751389"/>
      </dsp:txXfrm>
    </dsp:sp>
    <dsp:sp modelId="{F8897AD2-7F4D-44F8-8E1B-34C89CCC2F81}">
      <dsp:nvSpPr>
        <dsp:cNvPr id="0" name=""/>
        <dsp:cNvSpPr/>
      </dsp:nvSpPr>
      <dsp:spPr>
        <a:xfrm>
          <a:off x="0" y="0"/>
          <a:ext cx="1335023" cy="958056"/>
        </a:xfrm>
        <a:prstGeom prst="roundRect">
          <a:avLst/>
        </a:prstGeom>
        <a:solidFill>
          <a:schemeClr val="accent2">
            <a:lumMod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TW" altLang="en-US" sz="2700" kern="1200"/>
            <a:t>江戶前</a:t>
          </a:r>
        </a:p>
      </dsp:txBody>
      <dsp:txXfrm>
        <a:off x="46768" y="46768"/>
        <a:ext cx="1241487" cy="864520"/>
      </dsp:txXfrm>
    </dsp:sp>
    <dsp:sp modelId="{095858CE-EE82-4079-9BC6-841918DE11DE}">
      <dsp:nvSpPr>
        <dsp:cNvPr id="0" name=""/>
        <dsp:cNvSpPr/>
      </dsp:nvSpPr>
      <dsp:spPr>
        <a:xfrm rot="5400000">
          <a:off x="4450649" y="-2032821"/>
          <a:ext cx="832685" cy="7062763"/>
        </a:xfrm>
        <a:prstGeom prst="round2SameRect">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a:ea typeface="微軟正黑體"/>
            </a:rPr>
            <a:t>嚴格執行對上的遵從－忠於君主不顧身家</a:t>
          </a:r>
          <a:endParaRPr lang="zh-TW" altLang="en-US" sz="2400" kern="1200"/>
        </a:p>
      </dsp:txBody>
      <dsp:txXfrm rot="-5400000">
        <a:off x="1335610" y="1122866"/>
        <a:ext cx="7022115" cy="751389"/>
      </dsp:txXfrm>
    </dsp:sp>
    <dsp:sp modelId="{1F8E08D0-6529-4056-9405-16A39A9846F5}">
      <dsp:nvSpPr>
        <dsp:cNvPr id="0" name=""/>
        <dsp:cNvSpPr/>
      </dsp:nvSpPr>
      <dsp:spPr>
        <a:xfrm>
          <a:off x="598" y="1010533"/>
          <a:ext cx="1335012" cy="976052"/>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TW" altLang="en-US" sz="2700" kern="1200"/>
            <a:t>江戶後</a:t>
          </a:r>
        </a:p>
      </dsp:txBody>
      <dsp:txXfrm>
        <a:off x="48245" y="1058180"/>
        <a:ext cx="1239718" cy="880758"/>
      </dsp:txXfrm>
    </dsp:sp>
    <dsp:sp modelId="{EF1FE960-D2AF-4B1F-8DE5-810D92AA38B2}">
      <dsp:nvSpPr>
        <dsp:cNvPr id="0" name=""/>
        <dsp:cNvSpPr/>
      </dsp:nvSpPr>
      <dsp:spPr>
        <a:xfrm rot="5400000">
          <a:off x="4447815" y="-997622"/>
          <a:ext cx="832685" cy="7057091"/>
        </a:xfrm>
        <a:prstGeom prst="round2SameRect">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a:ea typeface="微軟正黑體"/>
            </a:rPr>
            <a:t>軍國主義興起－強調對天皇的絕對服從</a:t>
          </a:r>
          <a:endParaRPr lang="zh-TW" altLang="en-US" sz="2400" kern="1200"/>
        </a:p>
      </dsp:txBody>
      <dsp:txXfrm rot="-5400000">
        <a:off x="1335612" y="2155229"/>
        <a:ext cx="7016443" cy="751389"/>
      </dsp:txXfrm>
    </dsp:sp>
    <dsp:sp modelId="{407F2B99-BED1-4884-B265-AB302E1BE86D}">
      <dsp:nvSpPr>
        <dsp:cNvPr id="0" name=""/>
        <dsp:cNvSpPr/>
      </dsp:nvSpPr>
      <dsp:spPr>
        <a:xfrm>
          <a:off x="598" y="2038628"/>
          <a:ext cx="1335013" cy="984587"/>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TW" altLang="en-US" sz="2700" kern="1200"/>
            <a:t>明治後</a:t>
          </a:r>
        </a:p>
      </dsp:txBody>
      <dsp:txXfrm>
        <a:off x="48662" y="2086692"/>
        <a:ext cx="1238885" cy="8884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4:08:20.659"/>
    </inkml:context>
    <inkml:brush xml:id="br0">
      <inkml:brushProperty name="width" value="0.1" units="cm"/>
      <inkml:brushProperty name="height" value="0.1" units="cm"/>
    </inkml:brush>
  </inkml:definitions>
  <inkml:trace contextRef="#ctx0" brushRef="#br0">24498 6431 16383 0 0,'-1'0'0'0'0,"-3"0"0"0"0,-1 1 0 0 0,-3 0 0 0 0,-4 2 0 0 0,-2 1 0 0 0,-1 1 0 0 0,0 0 0 0 0,-2 1 0 0 0,-6 2 0 0 0,-7 3 0 0 0,-8 1 0 0 0,-3 2 0 0 0,-3 1 0 0 0,0 1 0 0 0,-2 4 0 0 0,1 0 0 0 0,-4 8 0 0 0,-9 8 0 0 0,-7 6 0 0 0,-5 5 0 0 0,3 1 0 0 0,9-5 0 0 0,6-3 0 0 0,8-4 0 0 0,4-3 0 0 0,-2 0 0 0 0,4-1 0 0 0,0-2 0 0 0,2-2 0 0 0,5-3 0 0 0,5-5 0 0 0,4-1 0 0 0,3-1 0 0 0,3-3 0 0 0,3-1 0 0 0,4-3 0 0 0,1 0 0 0 0,-1 0 0 0 0,0 0 0 0 0,1-1 0 0 0,1 0 0 0 0,-1-3 0 0 0,2 0 0 0 0,1 0 0 0 0,0-1 0 0 0,1-1 0 0 0,-1 1 0 0 0,1-2 0 0 0,0 0 0 0 0,0 0 0 0 0,0-2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4:08:20.660"/>
    </inkml:context>
    <inkml:brush xml:id="br0">
      <inkml:brushProperty name="width" value="0.1" units="cm"/>
      <inkml:brushProperty name="height" value="0.1" units="cm"/>
    </inkml:brush>
  </inkml:definitions>
  <inkml:trace contextRef="#ctx0" brushRef="#br0">23215 6806 16383 0 0,'1'4'0'0'0,"1"4"0"0"0,1 7 0 0 0,0 5 0 0 0,-1 8 0 0 0,-1 2 0 0 0,2 3 0 0 0,0-3 0 0 0,0-3 0 0 0,0-4 0 0 0,-2-4 0 0 0,0-5 0 0 0,0-4 0 0 0,-1-2 0 0 0,0-1 0 0 0,-1-1 0 0 0,1 0 0 0 0,0 0 0 0 0,0-1 0 0 0,0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4:08:21.921"/>
    </inkml:context>
    <inkml:brush xml:id="br0">
      <inkml:brushProperty name="width" value="0.1" units="cm"/>
      <inkml:brushProperty name="height" value="0.1" units="cm"/>
    </inkml:brush>
  </inkml:definitions>
  <inkml:trace contextRef="#ctx0" brushRef="#br0">23225 7130 16383 0 0,'1'0'0'0'0,"2"0"0"0"0,2 0 0 0 0,3 0 0 0 0,3-1 0 0 0,1-2 0 0 0,1 0 0 0 0,-1 1 0 0 0,1-1 0 0 0,0-1 0 0 0,0 0 0 0 0,0 0 0 0 0,0 1 0 0 0,-1 0 0 0 0,2 0 0 0 0,-1 0 0 0 0,-2 1 0 0 0,1 1 0 0 0,1 0 0 0 0,-1 1 0 0 0,0-2 0 0 0,0-1 0 0 0,1 0 0 0 0,1 1 0 0 0,0 0 0 0 0,-3 1 0 0 0,-1 1 0 0 0,0 0 0 0 0,0-1 0 0 0,0-2 0 0 0,-1 0 0 0 0,0 0 0 0 0,1-1 0 0 0,1 0 0 0 0,-1 1 0 0 0,0 1 0 0 0,-1 0 0 0 0,2 0 0 0 0,0 0 0 0 0,-3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4:08:40.472"/>
    </inkml:context>
    <inkml:brush xml:id="br0">
      <inkml:brushProperty name="width" value="0.1" units="cm"/>
      <inkml:brushProperty name="height" value="0.1" units="cm"/>
    </inkml:brush>
  </inkml:definitions>
  <inkml:trace contextRef="#ctx0" brushRef="#br0">2762 6599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D45CD-EA68-44F0-AB2C-B770F2EB74D7}" type="datetimeFigureOut">
              <a:rPr lang="zh-TW" altLang="en-US" smtClean="0"/>
              <a:t>2022/6/2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EAE9A-6917-4D88-B94C-35DB61FFCBED}" type="slidenum">
              <a:rPr lang="zh-TW" altLang="en-US" smtClean="0"/>
              <a:t>‹#›</a:t>
            </a:fld>
            <a:endParaRPr lang="zh-TW" altLang="en-US"/>
          </a:p>
        </p:txBody>
      </p:sp>
    </p:spTree>
    <p:extLst>
      <p:ext uri="{BB962C8B-B14F-4D97-AF65-F5344CB8AC3E}">
        <p14:creationId xmlns:p14="http://schemas.microsoft.com/office/powerpoint/2010/main" val="126828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a:effectLst/>
                <a:latin typeface="Calibri" panose="020F0502020204030204" pitchFamily="34" charset="0"/>
                <a:ea typeface="新細明體" panose="02020500000000000000" pitchFamily="18" charset="-120"/>
                <a:cs typeface="Times New Roman" panose="02020603050405020304" pitchFamily="18" charset="0"/>
              </a:rPr>
              <a:t>武士道重視的是</a:t>
            </a:r>
            <a:r>
              <a:rPr lang="zh-TW" altLang="zh-TW" sz="18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君臣戒律</a:t>
            </a:r>
            <a:r>
              <a:rPr lang="zh-TW" altLang="zh-TW" sz="1800">
                <a:effectLst/>
                <a:latin typeface="Calibri" panose="020F0502020204030204" pitchFamily="34" charset="0"/>
                <a:ea typeface="新細明體" panose="02020500000000000000" pitchFamily="18" charset="-120"/>
                <a:cs typeface="Times New Roman" panose="02020603050405020304" pitchFamily="18" charset="0"/>
              </a:rPr>
              <a:t>，君暴虐無道，也不可，臣不盡臣道，盡忠是絕對的價值。其中最重要的是對主君的忠誠。武士道論者認為，儒家的「士道論」乃在粉飾貪生怕死的私心，慎於人倫而注重主君的道德如何，才選擇生死，則面對死卻不乾脆去死。唯有純粹徹底的覺悟死，才是武士道強人之處。武士道的要求最主要有幾個方面：義、勇、仁、禮、誠、名譽、忠義。</a:t>
            </a:r>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r>
              <a:rPr lang="zh-TW" altLang="zh-TW" sz="1800">
                <a:effectLst/>
                <a:latin typeface="Calibri" panose="020F0502020204030204" pitchFamily="34" charset="0"/>
                <a:ea typeface="新細明體" panose="02020500000000000000" pitchFamily="18" charset="-120"/>
                <a:cs typeface="Times New Roman" panose="02020603050405020304" pitchFamily="18" charset="0"/>
              </a:rPr>
              <a:t>日本武士是日本身份制度下的</a:t>
            </a:r>
            <a:r>
              <a:rPr lang="zh-TW" altLang="zh-TW" sz="18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士族階層</a:t>
            </a:r>
            <a:r>
              <a:rPr lang="zh-TW" altLang="zh-TW" sz="1800">
                <a:effectLst/>
                <a:latin typeface="Calibri" panose="020F0502020204030204" pitchFamily="34" charset="0"/>
                <a:ea typeface="新細明體" panose="02020500000000000000" pitchFamily="18" charset="-120"/>
                <a:cs typeface="Times New Roman" panose="02020603050405020304" pitchFamily="18" charset="0"/>
              </a:rPr>
              <a:t>，最早的武士是在大化改新之後，作為封建貴族莊園的護從而出現的。後來武士不斷壯大，開始介入政治。武士道真正完成於德川幕府時代，來源於神道教、佛教。從神道教中，武士道得到了忠於主君，尊敬祖先；從佛教的日本禪宗得到了專注、平靜、沉著、不畏死；從儒學中得到了五倫：「君臣、父子、夫婦、長幼、朋友」。武士道是日本神道教的主要內容。</a:t>
            </a:r>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sz="180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a:p>
        </p:txBody>
      </p:sp>
      <p:sp>
        <p:nvSpPr>
          <p:cNvPr id="4" name="投影片編號版面配置區 3"/>
          <p:cNvSpPr>
            <a:spLocks noGrp="1"/>
          </p:cNvSpPr>
          <p:nvPr>
            <p:ph type="sldNum" sz="quarter" idx="5"/>
          </p:nvPr>
        </p:nvSpPr>
        <p:spPr/>
        <p:txBody>
          <a:bodyPr/>
          <a:lstStyle/>
          <a:p>
            <a:fld id="{168EAE9A-6917-4D88-B94C-35DB61FFCBED}" type="slidenum">
              <a:rPr lang="zh-TW" altLang="en-US" smtClean="0"/>
              <a:t>4</a:t>
            </a:fld>
            <a:endParaRPr lang="zh-TW" altLang="en-US"/>
          </a:p>
        </p:txBody>
      </p:sp>
    </p:spTree>
    <p:extLst>
      <p:ext uri="{BB962C8B-B14F-4D97-AF65-F5344CB8AC3E}">
        <p14:creationId xmlns:p14="http://schemas.microsoft.com/office/powerpoint/2010/main" val="159585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義 武士準則中最嚴格的教誨，要求武士必須遵守義理和道德。</a:t>
            </a:r>
          </a:p>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勇 武士具備敢作敢為、堅忍不拔的精神，同時要有高強的武藝。</a:t>
            </a:r>
          </a:p>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仁 武士要具有寬容、愛心、同情、憐憫的美德。</a:t>
            </a:r>
          </a:p>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禮 不僅僅是風度，更是對他人的情感和關懷的外在表現。</a:t>
            </a:r>
          </a:p>
          <a:p>
            <a:endParaRPr lang="zh-TW" altLang="en-US"/>
          </a:p>
        </p:txBody>
      </p:sp>
      <p:sp>
        <p:nvSpPr>
          <p:cNvPr id="4" name="投影片編號版面配置區 3"/>
          <p:cNvSpPr>
            <a:spLocks noGrp="1"/>
          </p:cNvSpPr>
          <p:nvPr>
            <p:ph type="sldNum" sz="quarter" idx="5"/>
          </p:nvPr>
        </p:nvSpPr>
        <p:spPr/>
        <p:txBody>
          <a:bodyPr/>
          <a:lstStyle/>
          <a:p>
            <a:fld id="{168EAE9A-6917-4D88-B94C-35DB61FFCBED}" type="slidenum">
              <a:rPr lang="zh-TW" altLang="en-US" smtClean="0"/>
              <a:t>5</a:t>
            </a:fld>
            <a:endParaRPr lang="zh-TW" altLang="en-US"/>
          </a:p>
        </p:txBody>
      </p:sp>
    </p:spTree>
    <p:extLst>
      <p:ext uri="{BB962C8B-B14F-4D97-AF65-F5344CB8AC3E}">
        <p14:creationId xmlns:p14="http://schemas.microsoft.com/office/powerpoint/2010/main" val="170539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誠 要求武士保持誠實，同時要擺脫來自諸如商人階層之類的誘惑。</a:t>
            </a:r>
          </a:p>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名</a:t>
            </a:r>
            <a:r>
              <a:rPr lang="zh-TW" altLang="en-US" sz="1800" kern="100">
                <a:effectLst/>
                <a:latin typeface="Calibri" panose="020F0502020204030204" pitchFamily="34" charset="0"/>
                <a:ea typeface="新細明體" panose="02020500000000000000" pitchFamily="18" charset="-120"/>
                <a:cs typeface="Times New Roman" panose="02020603050405020304" pitchFamily="18" charset="0"/>
              </a:rPr>
              <a:t>譽</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 要求武士為了名譽而願意付出一切，又要具有分清是非保持忍耐和堅忍的品行。</a:t>
            </a:r>
          </a:p>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忠</a:t>
            </a:r>
            <a:r>
              <a:rPr lang="zh-TW" altLang="en-US" sz="1800" kern="100">
                <a:effectLst/>
                <a:latin typeface="Calibri" panose="020F0502020204030204" pitchFamily="34" charset="0"/>
                <a:ea typeface="新細明體" panose="02020500000000000000" pitchFamily="18" charset="-120"/>
                <a:cs typeface="Times New Roman" panose="02020603050405020304" pitchFamily="18" charset="0"/>
              </a:rPr>
              <a:t>義</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 忠於自己的主人是武士必須恪守的信條。</a:t>
            </a:r>
          </a:p>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克</a:t>
            </a:r>
            <a:r>
              <a:rPr lang="zh-TW" altLang="en-US" sz="1800" kern="100">
                <a:effectLst/>
                <a:latin typeface="Calibri" panose="020F0502020204030204" pitchFamily="34" charset="0"/>
                <a:ea typeface="新細明體" panose="02020500000000000000" pitchFamily="18" charset="-120"/>
                <a:cs typeface="Times New Roman" panose="02020603050405020304" pitchFamily="18" charset="0"/>
              </a:rPr>
              <a:t>己</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 要求武士克制自己的私慾，不能被欲望左右信念，這樣才能侍奉君主，保護領國領民。</a:t>
            </a:r>
          </a:p>
          <a:p>
            <a:endParaRPr lang="zh-TW" altLang="en-US"/>
          </a:p>
        </p:txBody>
      </p:sp>
      <p:sp>
        <p:nvSpPr>
          <p:cNvPr id="4" name="投影片編號版面配置區 3"/>
          <p:cNvSpPr>
            <a:spLocks noGrp="1"/>
          </p:cNvSpPr>
          <p:nvPr>
            <p:ph type="sldNum" sz="quarter" idx="5"/>
          </p:nvPr>
        </p:nvSpPr>
        <p:spPr/>
        <p:txBody>
          <a:bodyPr/>
          <a:lstStyle/>
          <a:p>
            <a:fld id="{168EAE9A-6917-4D88-B94C-35DB61FFCBED}" type="slidenum">
              <a:rPr lang="zh-TW" altLang="en-US" smtClean="0"/>
              <a:t>6</a:t>
            </a:fld>
            <a:endParaRPr lang="zh-TW" altLang="en-US"/>
          </a:p>
        </p:txBody>
      </p:sp>
    </p:spTree>
    <p:extLst>
      <p:ext uri="{BB962C8B-B14F-4D97-AF65-F5344CB8AC3E}">
        <p14:creationId xmlns:p14="http://schemas.microsoft.com/office/powerpoint/2010/main" val="248437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武士道主要可以分為三個階段： 江戶時代之前，江戶時代，和明治維新之後。</a:t>
            </a:r>
          </a:p>
          <a:p>
            <a:r>
              <a:rPr lang="en-US" altLang="zh-TW" sz="18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zh-TW" altLang="zh-TW" sz="1800" kern="100">
                <a:solidFill>
                  <a:srgbClr val="00CC00"/>
                </a:solidFill>
                <a:effectLst/>
                <a:latin typeface="Calibri" panose="020F0502020204030204" pitchFamily="34" charset="0"/>
                <a:ea typeface="新細明體" panose="02020500000000000000" pitchFamily="18" charset="-120"/>
                <a:cs typeface="Times New Roman" panose="02020603050405020304" pitchFamily="18" charset="0"/>
              </a:rPr>
              <a:t>江戶時代之前</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：主要崇尚個人榮耀與家族名譽，講究個人實力，不會下對上的忠誠，也就是流行以下剋上，提昇個人與家族的政治威望。</a:t>
            </a:r>
          </a:p>
          <a:p>
            <a:r>
              <a:rPr lang="en-US" altLang="zh-TW" sz="18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zh-TW" altLang="zh-TW" sz="1800" kern="100">
                <a:solidFill>
                  <a:srgbClr val="00CC00"/>
                </a:solidFill>
                <a:effectLst/>
                <a:latin typeface="Calibri" panose="020F0502020204030204" pitchFamily="34" charset="0"/>
                <a:ea typeface="新細明體" panose="02020500000000000000" pitchFamily="18" charset="-120"/>
                <a:cs typeface="Times New Roman" panose="02020603050405020304" pitchFamily="18" charset="0"/>
              </a:rPr>
              <a:t>江戶時代</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：幕府</a:t>
            </a:r>
            <a:r>
              <a:rPr lang="zh-TW"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為了安定社會</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，制定諸多武家</a:t>
            </a:r>
            <a:r>
              <a:rPr lang="zh-TW"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法規</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忠於主君</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不顧身家，報恩，克己，面對逆境而不動搖</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，以</a:t>
            </a:r>
            <a:r>
              <a:rPr lang="zh-TW"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內在</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的修行，穩定武士階級的倫常，外在上也以嚴格取締的方式約束對上不敬的行為，把社會帶向和平穩定的方向，這些武家法規，就形成了現在所謂的武士道，這使得武士有了恆常效忠對象。</a:t>
            </a:r>
          </a:p>
          <a:p>
            <a:r>
              <a:rPr lang="en-US" altLang="zh-TW" sz="1800" kern="100">
                <a:effectLst/>
                <a:latin typeface="Calibri" panose="020F0502020204030204" pitchFamily="34" charset="0"/>
                <a:ea typeface="新細明體" panose="02020500000000000000" pitchFamily="18" charset="-120"/>
                <a:cs typeface="Times New Roman" panose="02020603050405020304" pitchFamily="18" charset="0"/>
              </a:rPr>
              <a:t> </a:t>
            </a:r>
            <a:endPar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zh-TW" altLang="zh-TW" sz="1800" kern="100">
                <a:solidFill>
                  <a:srgbClr val="00CC00"/>
                </a:solidFill>
                <a:effectLst/>
                <a:latin typeface="Calibri" panose="020F0502020204030204" pitchFamily="34" charset="0"/>
                <a:ea typeface="新細明體" panose="02020500000000000000" pitchFamily="18" charset="-120"/>
                <a:cs typeface="Times New Roman" panose="02020603050405020304" pitchFamily="18" charset="0"/>
              </a:rPr>
              <a:t>明治時代之後</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：因實行</a:t>
            </a:r>
            <a:r>
              <a:rPr lang="zh-TW" altLang="zh-TW" sz="1800" kern="10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四民平等</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TW" sz="1800" kern="10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廢刀令</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，使武士的地位被削弱，但而後隨著</a:t>
            </a:r>
            <a:r>
              <a:rPr lang="zh-TW" altLang="zh-TW" sz="1800" kern="10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軍國主義</a:t>
            </a:r>
            <a:r>
              <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rPr>
              <a:t>的發展，武士道再度被提倡，並被強調成對天皇的徹底服從與勇武。</a:t>
            </a:r>
          </a:p>
          <a:p>
            <a:r>
              <a:rPr lang="en-US"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1868</a:t>
            </a:r>
            <a:r>
              <a:rPr lang="zh-TW" altLang="zh-TW" sz="1800"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年日本明治維新後，日本轉變為近代資本主義社會。武士道發展轉化為近代軍人精神倫理和擴展為國民普遍道德及行動準則的武士道，更成為日本軍國主義的最重要的精神支柱。</a:t>
            </a:r>
            <a:r>
              <a:rPr lang="zh-TW" altLang="zh-TW" sz="1800" kern="100">
                <a:solidFill>
                  <a:srgbClr val="FFC000"/>
                </a:solidFill>
                <a:effectLst/>
                <a:latin typeface="Calibri" panose="020F0502020204030204" pitchFamily="34" charset="0"/>
                <a:ea typeface="新細明體" panose="02020500000000000000" pitchFamily="18" charset="-120"/>
                <a:cs typeface="Times New Roman" panose="02020603050405020304" pitchFamily="18" charset="0"/>
              </a:rPr>
              <a:t>明治政府以贖買方式廢除取消了武士身份等級及財產特權，武士階層隨之瓦解。</a:t>
            </a:r>
            <a:endParaRPr lang="zh-TW" alt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a:p>
        </p:txBody>
      </p:sp>
      <p:sp>
        <p:nvSpPr>
          <p:cNvPr id="4" name="投影片編號版面配置區 3"/>
          <p:cNvSpPr>
            <a:spLocks noGrp="1"/>
          </p:cNvSpPr>
          <p:nvPr>
            <p:ph type="sldNum" sz="quarter" idx="5"/>
          </p:nvPr>
        </p:nvSpPr>
        <p:spPr/>
        <p:txBody>
          <a:bodyPr/>
          <a:lstStyle/>
          <a:p>
            <a:fld id="{168EAE9A-6917-4D88-B94C-35DB61FFCBED}" type="slidenum">
              <a:rPr lang="zh-TW" altLang="en-US" smtClean="0"/>
              <a:t>7</a:t>
            </a:fld>
            <a:endParaRPr lang="zh-TW" altLang="en-US"/>
          </a:p>
        </p:txBody>
      </p:sp>
    </p:spTree>
    <p:extLst>
      <p:ext uri="{BB962C8B-B14F-4D97-AF65-F5344CB8AC3E}">
        <p14:creationId xmlns:p14="http://schemas.microsoft.com/office/powerpoint/2010/main" val="239955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168EAE9A-6917-4D88-B94C-35DB61FFCBED}" type="slidenum">
              <a:rPr lang="zh-TW" altLang="en-US" smtClean="0"/>
              <a:t>10</a:t>
            </a:fld>
            <a:endParaRPr lang="zh-TW" altLang="en-US"/>
          </a:p>
        </p:txBody>
      </p:sp>
    </p:spTree>
    <p:extLst>
      <p:ext uri="{BB962C8B-B14F-4D97-AF65-F5344CB8AC3E}">
        <p14:creationId xmlns:p14="http://schemas.microsoft.com/office/powerpoint/2010/main" val="187586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C13BB3-9E2C-4D0A-A8D9-816F7F4BED42}" type="datetimeFigureOut">
              <a:rPr lang="zh-TW" altLang="en-US" smtClean="0"/>
              <a:t>2022/6/2</a:t>
            </a:fld>
            <a:endParaRPr lang="zh-TW"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2B0371C-E6CF-4FDA-819F-CFE3B98F133F}" type="slidenum">
              <a:rPr lang="zh-TW" altLang="en-US" smtClean="0"/>
              <a:t>‹#›</a:t>
            </a:fld>
            <a:endParaRPr lang="zh-TW"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894526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91573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64480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zh-TW" altLang="en-US"/>
              <a:t>按一下以編輯母片標題樣式</a:t>
            </a:r>
            <a:endParaRPr lang="en-US"/>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75494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C13BB3-9E2C-4D0A-A8D9-816F7F4BED42}" type="datetimeFigureOut">
              <a:rPr lang="zh-TW" altLang="en-US" smtClean="0"/>
              <a:t>2022/6/2</a:t>
            </a:fld>
            <a:endParaRPr lang="zh-TW"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2B0371C-E6CF-4FDA-819F-CFE3B98F133F}" type="slidenum">
              <a:rPr lang="zh-TW" altLang="en-US" smtClean="0"/>
              <a:t>‹#›</a:t>
            </a:fld>
            <a:endParaRPr lang="zh-TW"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025867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394452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372759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4019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13BB3-9E2C-4D0A-A8D9-816F7F4BED42}" type="datetimeFigureOut">
              <a:rPr lang="zh-TW" altLang="en-US" smtClean="0"/>
              <a:t>2022/6/2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2B0371C-E6CF-4FDA-819F-CFE3B98F133F}" type="slidenum">
              <a:rPr lang="zh-TW" altLang="en-US" smtClean="0"/>
              <a:t>‹#›</a:t>
            </a:fld>
            <a:endParaRPr lang="zh-TW" altLang="en-US"/>
          </a:p>
        </p:txBody>
      </p:sp>
    </p:spTree>
    <p:extLst>
      <p:ext uri="{BB962C8B-B14F-4D97-AF65-F5344CB8AC3E}">
        <p14:creationId xmlns:p14="http://schemas.microsoft.com/office/powerpoint/2010/main" val="250055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C13BB3-9E2C-4D0A-A8D9-816F7F4BED42}" type="datetimeFigureOut">
              <a:rPr lang="zh-TW" altLang="en-US" smtClean="0"/>
              <a:t>2022/6/2</a:t>
            </a:fld>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B0371C-E6CF-4FDA-819F-CFE3B98F133F}" type="slidenum">
              <a:rPr lang="zh-TW" altLang="en-US" smtClean="0"/>
              <a:t>‹#›</a:t>
            </a:fld>
            <a:endParaRPr lang="zh-TW"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404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C13BB3-9E2C-4D0A-A8D9-816F7F4BED42}" type="datetimeFigureOut">
              <a:rPr lang="zh-TW" altLang="en-US" smtClean="0"/>
              <a:t>2022/6/2</a:t>
            </a:fld>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B0371C-E6CF-4FDA-819F-CFE3B98F133F}" type="slidenum">
              <a:rPr lang="zh-TW" altLang="en-US" smtClean="0"/>
              <a:t>‹#›</a:t>
            </a:fld>
            <a:endParaRPr lang="zh-TW"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249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C13BB3-9E2C-4D0A-A8D9-816F7F4BED42}" type="datetimeFigureOut">
              <a:rPr lang="zh-TW" altLang="en-US" smtClean="0"/>
              <a:t>2022/6/2</a:t>
            </a:fld>
            <a:endParaRPr lang="zh-TW"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TW"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2B0371C-E6CF-4FDA-819F-CFE3B98F133F}" type="slidenum">
              <a:rPr lang="zh-TW" altLang="en-US" smtClean="0"/>
              <a:t>‹#›</a:t>
            </a:fld>
            <a:endParaRPr lang="zh-TW"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7333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hyperlink" Target="https://zh.wikipedia.org/wiki/%E6%AD%A6%E5%A3%AB%E9%81%93" TargetMode="External"/><Relationship Id="rId7" Type="http://schemas.openxmlformats.org/officeDocument/2006/relationships/hyperlink" Target="https://www.shs.edu.tw/works/essay/2013/03/2013032919593772.pdf" TargetMode="External"/><Relationship Id="rId2" Type="http://schemas.openxmlformats.org/officeDocument/2006/relationships/hyperlink" Target="https://yihui517.pixnet.net/blog/post/348016051" TargetMode="External"/><Relationship Id="rId1" Type="http://schemas.openxmlformats.org/officeDocument/2006/relationships/slideLayout" Target="../slideLayouts/slideLayout2.xml"/><Relationship Id="rId6" Type="http://schemas.openxmlformats.org/officeDocument/2006/relationships/hyperlink" Target="http://www.srcs.nctu.edu.tw/srcs/teachers/Lan/05.pdf" TargetMode="External"/><Relationship Id="rId5" Type="http://schemas.openxmlformats.org/officeDocument/2006/relationships/hyperlink" Target="https://www.thenewslens.com/amparticle/124539" TargetMode="External"/><Relationship Id="rId4" Type="http://schemas.openxmlformats.org/officeDocument/2006/relationships/hyperlink" Target="https://www.nippon.com/hk/japan-topics/g00665/am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zh.wikipedia.org/wiki/%E6%AD%A6%E5%A3%AB%E9%81%93#/media/File:Yoshitsune_with_benkei.jpg" TargetMode="External"/><Relationship Id="rId5" Type="http://schemas.openxmlformats.org/officeDocument/2006/relationships/image" Target="../media/image10.jpe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customXml" Target="../ink/ink2.xml"/><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zh.wikipedia.org/wiki/File:Satsuma-samurai-during-boshin-war-period.jpg" TargetMode="Externa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9F8998-0998-4D77-8331-A448AFE51060}"/>
              </a:ext>
            </a:extLst>
          </p:cNvPr>
          <p:cNvSpPr>
            <a:spLocks noGrp="1"/>
          </p:cNvSpPr>
          <p:nvPr>
            <p:ph type="ctrTitle"/>
          </p:nvPr>
        </p:nvSpPr>
        <p:spPr/>
        <p:txBody>
          <a:bodyPr/>
          <a:lstStyle/>
          <a:p>
            <a:r>
              <a:rPr lang="zh-TW" altLang="en-US"/>
              <a:t>日本武士道精神</a:t>
            </a:r>
          </a:p>
        </p:txBody>
      </p:sp>
      <p:sp>
        <p:nvSpPr>
          <p:cNvPr id="3" name="副標題 2">
            <a:extLst>
              <a:ext uri="{FF2B5EF4-FFF2-40B4-BE49-F238E27FC236}">
                <a16:creationId xmlns:a16="http://schemas.microsoft.com/office/drawing/2014/main" id="{382D5257-6546-4DCD-A745-820D181712E6}"/>
              </a:ext>
            </a:extLst>
          </p:cNvPr>
          <p:cNvSpPr>
            <a:spLocks noGrp="1"/>
          </p:cNvSpPr>
          <p:nvPr>
            <p:ph type="subTitle" idx="1"/>
          </p:nvPr>
        </p:nvSpPr>
        <p:spPr/>
        <p:txBody>
          <a:bodyPr>
            <a:normAutofit/>
          </a:bodyPr>
          <a:lstStyle/>
          <a:p>
            <a:r>
              <a:rPr lang="ja-JP" altLang="en-US" sz="2800" b="0" i="0">
                <a:solidFill>
                  <a:srgbClr val="000000"/>
                </a:solidFill>
                <a:effectLst/>
                <a:latin typeface="微軟正黑體" panose="020B0604030504040204" pitchFamily="34" charset="-120"/>
                <a:ea typeface="微軟正黑體" panose="020B0604030504040204" pitchFamily="34" charset="-120"/>
              </a:rPr>
              <a:t>ぶしどう</a:t>
            </a:r>
            <a:endParaRPr kumimoji="0" lang="en-US" altLang="ja-JP" sz="2800" b="0" i="0" u="none" strike="noStrike" cap="none" normalizeH="0" baseline="0">
              <a:ln>
                <a:noFill/>
              </a:ln>
              <a:solidFill>
                <a:srgbClr val="202122"/>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2372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形 4" descr="箭號圓圈 以實心填滿">
            <a:extLst>
              <a:ext uri="{FF2B5EF4-FFF2-40B4-BE49-F238E27FC236}">
                <a16:creationId xmlns:a16="http://schemas.microsoft.com/office/drawing/2014/main" id="{1716995B-1A9D-48DC-A437-A3796107FF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9594" y="-253652"/>
            <a:ext cx="6342344" cy="6290152"/>
          </a:xfrm>
          <a:prstGeom prst="rect">
            <a:avLst/>
          </a:prstGeom>
        </p:spPr>
      </p:pic>
      <p:sp>
        <p:nvSpPr>
          <p:cNvPr id="2" name="標題 1">
            <a:extLst>
              <a:ext uri="{FF2B5EF4-FFF2-40B4-BE49-F238E27FC236}">
                <a16:creationId xmlns:a16="http://schemas.microsoft.com/office/drawing/2014/main" id="{07CA98B8-1DFE-4E6B-987A-9DE386DFD0E1}"/>
              </a:ext>
            </a:extLst>
          </p:cNvPr>
          <p:cNvSpPr>
            <a:spLocks noGrp="1"/>
          </p:cNvSpPr>
          <p:nvPr>
            <p:ph type="title"/>
          </p:nvPr>
        </p:nvSpPr>
        <p:spPr/>
        <p:txBody>
          <a:bodyPr/>
          <a:lstStyle/>
          <a:p>
            <a:r>
              <a:rPr lang="zh-TW" altLang="en-US"/>
              <a:t>影響</a:t>
            </a:r>
            <a:br>
              <a:rPr lang="en-US" altLang="zh-TW"/>
            </a:br>
            <a:endParaRPr lang="zh-TW" altLang="en-US"/>
          </a:p>
        </p:txBody>
      </p:sp>
      <p:sp>
        <p:nvSpPr>
          <p:cNvPr id="3" name="內容版面配置區 2">
            <a:extLst>
              <a:ext uri="{FF2B5EF4-FFF2-40B4-BE49-F238E27FC236}">
                <a16:creationId xmlns:a16="http://schemas.microsoft.com/office/drawing/2014/main" id="{32832ECC-465A-47B3-8793-C858375DF92E}"/>
              </a:ext>
            </a:extLst>
          </p:cNvPr>
          <p:cNvSpPr>
            <a:spLocks noGrp="1"/>
          </p:cNvSpPr>
          <p:nvPr>
            <p:ph idx="1"/>
          </p:nvPr>
        </p:nvSpPr>
        <p:spPr>
          <a:xfrm>
            <a:off x="1371600" y="1786468"/>
            <a:ext cx="9601200" cy="4481810"/>
          </a:xfrm>
        </p:spPr>
        <p:txBody>
          <a:bodyPr>
            <a:normAutofit lnSpcReduction="10000"/>
          </a:bodyPr>
          <a:lstStyle/>
          <a:p>
            <a:pPr marL="0" indent="0">
              <a:buNone/>
            </a:pPr>
            <a:r>
              <a:rPr lang="zh-TW" altLang="en-US" sz="3200" dirty="0">
                <a:latin typeface="+mn-ea"/>
              </a:rPr>
              <a:t>近代武士道法律制定：</a:t>
            </a:r>
            <a:endParaRPr lang="en-US" altLang="zh-TW" sz="3200" dirty="0">
              <a:latin typeface="+mn-ea"/>
            </a:endParaRPr>
          </a:p>
          <a:p>
            <a:r>
              <a:rPr lang="en-US" altLang="zh-TW" dirty="0">
                <a:latin typeface="+mn-ea"/>
              </a:rPr>
              <a:t>1878</a:t>
            </a:r>
            <a:r>
              <a:rPr lang="zh-TW" altLang="en-US" dirty="0">
                <a:latin typeface="+mn-ea"/>
              </a:rPr>
              <a:t> </a:t>
            </a:r>
            <a:r>
              <a:rPr lang="zh-TW" altLang="en-US" dirty="0">
                <a:latin typeface="+mn-ea"/>
                <a:cs typeface="Times New Roman" panose="02020603050405020304" pitchFamily="18" charset="0"/>
              </a:rPr>
              <a:t>頒布</a:t>
            </a:r>
            <a:r>
              <a:rPr lang="zh-TW" altLang="zh-TW" dirty="0">
                <a:solidFill>
                  <a:schemeClr val="tx1">
                    <a:lumMod val="95000"/>
                    <a:lumOff val="5000"/>
                  </a:schemeClr>
                </a:solidFill>
                <a:effectLst/>
                <a:latin typeface="+mn-ea"/>
                <a:cs typeface="Times New Roman" panose="02020603050405020304" pitchFamily="18" charset="0"/>
              </a:rPr>
              <a:t>《</a:t>
            </a:r>
            <a:r>
              <a:rPr lang="zh-TW" altLang="zh-TW" dirty="0">
                <a:solidFill>
                  <a:schemeClr val="accent6">
                    <a:lumMod val="50000"/>
                  </a:schemeClr>
                </a:solidFill>
                <a:effectLst/>
                <a:latin typeface="+mn-ea"/>
                <a:cs typeface="Times New Roman" panose="02020603050405020304" pitchFamily="18" charset="0"/>
              </a:rPr>
              <a:t>軍人訓誡</a:t>
            </a:r>
            <a:r>
              <a:rPr lang="zh-TW" altLang="zh-TW" dirty="0">
                <a:solidFill>
                  <a:schemeClr val="tx1">
                    <a:lumMod val="95000"/>
                    <a:lumOff val="5000"/>
                  </a:schemeClr>
                </a:solidFill>
                <a:effectLst/>
                <a:latin typeface="+mn-ea"/>
                <a:cs typeface="Times New Roman" panose="02020603050405020304" pitchFamily="18" charset="0"/>
              </a:rPr>
              <a:t>》</a:t>
            </a:r>
            <a:r>
              <a:rPr lang="en-US" altLang="zh-TW">
                <a:solidFill>
                  <a:schemeClr val="tx1">
                    <a:lumMod val="95000"/>
                    <a:lumOff val="5000"/>
                  </a:schemeClr>
                </a:solidFill>
                <a:effectLst/>
                <a:latin typeface="+mn-ea"/>
                <a:cs typeface="Times New Roman" panose="02020603050405020304" pitchFamily="18" charset="0"/>
              </a:rPr>
              <a:t>()</a:t>
            </a:r>
            <a:endParaRPr lang="en-US" altLang="zh-TW" dirty="0">
              <a:solidFill>
                <a:schemeClr val="tx1">
                  <a:lumMod val="95000"/>
                  <a:lumOff val="5000"/>
                </a:schemeClr>
              </a:solidFill>
              <a:effectLst/>
              <a:latin typeface="+mn-ea"/>
              <a:cs typeface="Times New Roman" panose="02020603050405020304" pitchFamily="18" charset="0"/>
            </a:endParaRPr>
          </a:p>
          <a:p>
            <a:pPr lvl="1"/>
            <a:r>
              <a:rPr lang="zh-TW" altLang="zh-TW" sz="2400" i="0" dirty="0">
                <a:solidFill>
                  <a:schemeClr val="tx1"/>
                </a:solidFill>
                <a:effectLst/>
                <a:latin typeface="+mn-ea"/>
                <a:cs typeface="Times New Roman" panose="02020603050405020304" pitchFamily="18" charset="0"/>
              </a:rPr>
              <a:t>要求軍人必須把天皇當作「</a:t>
            </a:r>
            <a:r>
              <a:rPr lang="zh-TW" altLang="zh-TW" sz="2400" i="0" dirty="0">
                <a:solidFill>
                  <a:srgbClr val="0070C0"/>
                </a:solidFill>
                <a:effectLst/>
                <a:latin typeface="+mn-ea"/>
                <a:cs typeface="Times New Roman" panose="02020603050405020304" pitchFamily="18" charset="0"/>
              </a:rPr>
              <a:t>神</a:t>
            </a:r>
            <a:r>
              <a:rPr lang="zh-TW" altLang="zh-TW" sz="2400" i="0" dirty="0">
                <a:solidFill>
                  <a:schemeClr val="tx1"/>
                </a:solidFill>
                <a:effectLst/>
                <a:latin typeface="+mn-ea"/>
                <a:cs typeface="Times New Roman" panose="02020603050405020304" pitchFamily="18" charset="0"/>
              </a:rPr>
              <a:t>」來崇拜</a:t>
            </a:r>
            <a:r>
              <a:rPr lang="zh-TW" altLang="en-US" sz="2400" i="0" dirty="0">
                <a:solidFill>
                  <a:schemeClr val="tx1"/>
                </a:solidFill>
                <a:effectLst/>
                <a:latin typeface="+mn-ea"/>
                <a:cs typeface="Times New Roman" panose="02020603050405020304" pitchFamily="18" charset="0"/>
              </a:rPr>
              <a:t>，</a:t>
            </a:r>
            <a:r>
              <a:rPr lang="zh-TW" altLang="zh-TW" sz="2400" i="0" dirty="0">
                <a:solidFill>
                  <a:schemeClr val="tx1"/>
                </a:solidFill>
                <a:effectLst/>
                <a:latin typeface="+mn-ea"/>
                <a:cs typeface="Times New Roman" panose="02020603050405020304" pitchFamily="18" charset="0"/>
              </a:rPr>
              <a:t>把武士道進一步發展為近代軍人的信條</a:t>
            </a:r>
            <a:r>
              <a:rPr lang="zh-TW" altLang="zh-TW" sz="2400" i="0" dirty="0">
                <a:effectLst/>
                <a:latin typeface="+mn-ea"/>
                <a:cs typeface="Times New Roman" panose="02020603050405020304" pitchFamily="18" charset="0"/>
              </a:rPr>
              <a:t>。</a:t>
            </a:r>
            <a:endParaRPr lang="en-US" altLang="zh-TW" sz="2400" dirty="0">
              <a:solidFill>
                <a:schemeClr val="accent6">
                  <a:lumMod val="50000"/>
                </a:schemeClr>
              </a:solidFill>
              <a:effectLst/>
              <a:latin typeface="+mn-ea"/>
              <a:cs typeface="Times New Roman" panose="02020603050405020304" pitchFamily="18" charset="0"/>
            </a:endParaRPr>
          </a:p>
          <a:p>
            <a:r>
              <a:rPr lang="en-US" altLang="zh-TW" dirty="0">
                <a:solidFill>
                  <a:schemeClr val="tx1">
                    <a:lumMod val="95000"/>
                    <a:lumOff val="5000"/>
                  </a:schemeClr>
                </a:solidFill>
                <a:effectLst/>
                <a:latin typeface="+mn-ea"/>
                <a:cs typeface="Times New Roman" panose="02020603050405020304" pitchFamily="18" charset="0"/>
              </a:rPr>
              <a:t>1</a:t>
            </a:r>
            <a:r>
              <a:rPr lang="en-US" altLang="zh-TW" dirty="0">
                <a:solidFill>
                  <a:schemeClr val="tx1">
                    <a:lumMod val="95000"/>
                    <a:lumOff val="5000"/>
                  </a:schemeClr>
                </a:solidFill>
                <a:latin typeface="+mn-ea"/>
                <a:cs typeface="Times New Roman" panose="02020603050405020304" pitchFamily="18" charset="0"/>
              </a:rPr>
              <a:t>890</a:t>
            </a:r>
            <a:r>
              <a:rPr lang="zh-TW" altLang="en-US" dirty="0">
                <a:solidFill>
                  <a:schemeClr val="tx1">
                    <a:lumMod val="95000"/>
                    <a:lumOff val="5000"/>
                  </a:schemeClr>
                </a:solidFill>
                <a:latin typeface="+mn-ea"/>
                <a:cs typeface="Times New Roman" panose="02020603050405020304" pitchFamily="18" charset="0"/>
              </a:rPr>
              <a:t> 頒布</a:t>
            </a:r>
            <a:r>
              <a:rPr lang="zh-TW" altLang="zh-TW" dirty="0">
                <a:effectLst/>
                <a:latin typeface="+mn-ea"/>
                <a:cs typeface="Times New Roman" panose="02020603050405020304" pitchFamily="18" charset="0"/>
              </a:rPr>
              <a:t>《</a:t>
            </a:r>
            <a:r>
              <a:rPr lang="zh-TW" altLang="zh-TW" dirty="0">
                <a:solidFill>
                  <a:schemeClr val="accent6">
                    <a:lumMod val="50000"/>
                  </a:schemeClr>
                </a:solidFill>
                <a:effectLst/>
                <a:latin typeface="+mn-ea"/>
                <a:cs typeface="Times New Roman" panose="02020603050405020304" pitchFamily="18" charset="0"/>
              </a:rPr>
              <a:t>教育敕語</a:t>
            </a:r>
            <a:r>
              <a:rPr lang="zh-TW" altLang="zh-TW" dirty="0">
                <a:effectLst/>
                <a:latin typeface="+mn-ea"/>
                <a:cs typeface="Times New Roman" panose="02020603050405020304" pitchFamily="18" charset="0"/>
              </a:rPr>
              <a:t>》</a:t>
            </a:r>
            <a:endParaRPr lang="en-US" altLang="zh-TW" dirty="0">
              <a:effectLst/>
              <a:latin typeface="+mn-ea"/>
              <a:cs typeface="Times New Roman" panose="02020603050405020304" pitchFamily="18" charset="0"/>
            </a:endParaRPr>
          </a:p>
          <a:p>
            <a:pPr lvl="1"/>
            <a:r>
              <a:rPr lang="zh-TW" altLang="zh-TW" sz="2400" i="0" dirty="0">
                <a:effectLst/>
                <a:latin typeface="+mn-ea"/>
                <a:cs typeface="Times New Roman" panose="02020603050405020304" pitchFamily="18" charset="0"/>
              </a:rPr>
              <a:t>建構起以武士道精神、國家主義為核心，以</a:t>
            </a:r>
            <a:r>
              <a:rPr lang="zh-TW" altLang="zh-TW" sz="2400" i="0" dirty="0">
                <a:solidFill>
                  <a:srgbClr val="0070C0"/>
                </a:solidFill>
                <a:effectLst/>
                <a:latin typeface="+mn-ea"/>
                <a:cs typeface="Times New Roman" panose="02020603050405020304" pitchFamily="18" charset="0"/>
              </a:rPr>
              <a:t>忠君愛國</a:t>
            </a:r>
            <a:r>
              <a:rPr lang="zh-TW" altLang="zh-TW" sz="2400" i="0" dirty="0">
                <a:effectLst/>
                <a:latin typeface="+mn-ea"/>
                <a:cs typeface="Times New Roman" panose="02020603050405020304" pitchFamily="18" charset="0"/>
              </a:rPr>
              <a:t>為內容的近代</a:t>
            </a:r>
            <a:r>
              <a:rPr lang="zh-TW" altLang="zh-TW" sz="2400" i="0" dirty="0">
                <a:solidFill>
                  <a:srgbClr val="0070C0"/>
                </a:solidFill>
                <a:effectLst/>
                <a:latin typeface="+mn-ea"/>
                <a:cs typeface="Times New Roman" panose="02020603050405020304" pitchFamily="18" charset="0"/>
              </a:rPr>
              <a:t>國民道德</a:t>
            </a:r>
            <a:r>
              <a:rPr lang="zh-TW" altLang="zh-TW" sz="2400" i="0" dirty="0">
                <a:effectLst/>
                <a:latin typeface="+mn-ea"/>
                <a:cs typeface="Times New Roman" panose="02020603050405020304" pitchFamily="18" charset="0"/>
              </a:rPr>
              <a:t>。</a:t>
            </a:r>
            <a:endParaRPr lang="en-US" altLang="zh-TW" sz="2400" i="0" dirty="0">
              <a:effectLst/>
              <a:latin typeface="+mn-ea"/>
              <a:cs typeface="Times New Roman" panose="02020603050405020304" pitchFamily="18" charset="0"/>
            </a:endParaRPr>
          </a:p>
          <a:p>
            <a:r>
              <a:rPr lang="en-US" altLang="zh-TW" dirty="0">
                <a:solidFill>
                  <a:schemeClr val="tx1">
                    <a:lumMod val="95000"/>
                    <a:lumOff val="5000"/>
                  </a:schemeClr>
                </a:solidFill>
                <a:latin typeface="+mn-ea"/>
                <a:cs typeface="Times New Roman" panose="02020603050405020304" pitchFamily="18" charset="0"/>
              </a:rPr>
              <a:t>1938</a:t>
            </a:r>
            <a:r>
              <a:rPr lang="zh-TW" altLang="en-US" dirty="0">
                <a:solidFill>
                  <a:schemeClr val="tx1">
                    <a:lumMod val="95000"/>
                    <a:lumOff val="5000"/>
                  </a:schemeClr>
                </a:solidFill>
                <a:latin typeface="+mn-ea"/>
                <a:cs typeface="Times New Roman" panose="02020603050405020304" pitchFamily="18" charset="0"/>
              </a:rPr>
              <a:t> 成立</a:t>
            </a:r>
            <a:r>
              <a:rPr lang="zh-TW" altLang="en-US" b="0" i="0" dirty="0">
                <a:solidFill>
                  <a:srgbClr val="202122"/>
                </a:solidFill>
                <a:effectLst/>
                <a:latin typeface="Arial" panose="020B0604020202020204" pitchFamily="34" charset="0"/>
              </a:rPr>
              <a:t>「</a:t>
            </a:r>
            <a:r>
              <a:rPr lang="zh-TW" altLang="en-US" b="0" i="0" dirty="0">
                <a:solidFill>
                  <a:schemeClr val="accent6">
                    <a:lumMod val="50000"/>
                  </a:schemeClr>
                </a:solidFill>
                <a:effectLst/>
                <a:latin typeface="Arial" panose="020B0604020202020204" pitchFamily="34" charset="0"/>
              </a:rPr>
              <a:t>作法教授要項調査委員會</a:t>
            </a:r>
            <a:r>
              <a:rPr lang="zh-TW" altLang="en-US" b="0" i="0" dirty="0">
                <a:solidFill>
                  <a:srgbClr val="202122"/>
                </a:solidFill>
                <a:effectLst/>
                <a:latin typeface="Arial" panose="020B0604020202020204" pitchFamily="34" charset="0"/>
              </a:rPr>
              <a:t>」</a:t>
            </a:r>
            <a:endParaRPr lang="en-US" altLang="zh-TW" b="0" i="0" dirty="0">
              <a:solidFill>
                <a:srgbClr val="202122"/>
              </a:solidFill>
              <a:effectLst/>
              <a:latin typeface="Arial" panose="020B0604020202020204" pitchFamily="34" charset="0"/>
            </a:endParaRPr>
          </a:p>
          <a:p>
            <a:pPr lvl="1"/>
            <a:r>
              <a:rPr lang="zh-TW" altLang="en-US" sz="2400" b="0" i="0" dirty="0">
                <a:solidFill>
                  <a:srgbClr val="202122"/>
                </a:solidFill>
                <a:effectLst/>
                <a:latin typeface="Arial" panose="020B0604020202020204" pitchFamily="34" charset="0"/>
              </a:rPr>
              <a:t>頒布</a:t>
            </a:r>
            <a:r>
              <a:rPr lang="en-US" altLang="zh-TW" sz="2400" b="0" i="0" dirty="0">
                <a:solidFill>
                  <a:srgbClr val="202122"/>
                </a:solidFill>
                <a:effectLst/>
                <a:latin typeface="Arial" panose="020B0604020202020204" pitchFamily="34" charset="0"/>
              </a:rPr>
              <a:t>《</a:t>
            </a:r>
            <a:r>
              <a:rPr lang="zh-TW" altLang="en-US" sz="2400" b="0" i="0" u="none" strike="noStrike" dirty="0">
                <a:solidFill>
                  <a:schemeClr val="accent6">
                    <a:lumMod val="50000"/>
                  </a:schemeClr>
                </a:solidFill>
                <a:effectLst/>
                <a:latin typeface="Arial" panose="020B0604020202020204" pitchFamily="34" charset="0"/>
              </a:rPr>
              <a:t>昭和國民禮法要項</a:t>
            </a:r>
            <a:r>
              <a:rPr lang="en-US" altLang="zh-TW" sz="2400" b="0" i="0" dirty="0">
                <a:solidFill>
                  <a:srgbClr val="202122"/>
                </a:solidFill>
                <a:effectLst/>
                <a:latin typeface="Arial" panose="020B0604020202020204" pitchFamily="34" charset="0"/>
              </a:rPr>
              <a:t>》</a:t>
            </a:r>
            <a:r>
              <a:rPr lang="zh-TW" altLang="en-US" sz="2400" b="0" i="0" dirty="0">
                <a:solidFill>
                  <a:srgbClr val="202122"/>
                </a:solidFill>
                <a:effectLst/>
                <a:latin typeface="Arial" panose="020B0604020202020204" pitchFamily="34" charset="0"/>
              </a:rPr>
              <a:t>，在學校貫徹實施，標誌武士道禮法成為日本全體國民修身教育的一部分，</a:t>
            </a:r>
            <a:r>
              <a:rPr lang="zh-TW" altLang="en-US" sz="2400" b="0" i="0" dirty="0">
                <a:solidFill>
                  <a:srgbClr val="0070C0"/>
                </a:solidFill>
                <a:effectLst/>
                <a:latin typeface="Arial" panose="020B0604020202020204" pitchFamily="34" charset="0"/>
              </a:rPr>
              <a:t>至今仍為典範</a:t>
            </a:r>
            <a:r>
              <a:rPr lang="zh-TW" altLang="en-US" sz="2400" b="0" i="0" dirty="0">
                <a:solidFill>
                  <a:srgbClr val="202122"/>
                </a:solidFill>
                <a:effectLst/>
                <a:latin typeface="Arial" panose="020B0604020202020204" pitchFamily="34" charset="0"/>
              </a:rPr>
              <a:t>。</a:t>
            </a:r>
            <a:endParaRPr lang="en-US" altLang="zh-TW" sz="2400" i="0" dirty="0">
              <a:solidFill>
                <a:schemeClr val="tx1">
                  <a:lumMod val="95000"/>
                  <a:lumOff val="5000"/>
                </a:schemeClr>
              </a:solidFill>
              <a:latin typeface="+mn-ea"/>
              <a:cs typeface="Times New Roman" panose="02020603050405020304" pitchFamily="18" charset="0"/>
            </a:endParaRPr>
          </a:p>
          <a:p>
            <a:endParaRPr lang="en-US" altLang="zh-TW" dirty="0">
              <a:solidFill>
                <a:schemeClr val="tx1">
                  <a:lumMod val="95000"/>
                  <a:lumOff val="5000"/>
                </a:schemeClr>
              </a:solidFill>
              <a:latin typeface="+mn-ea"/>
              <a:cs typeface="Times New Roman" panose="02020603050405020304" pitchFamily="18" charset="0"/>
            </a:endParaRPr>
          </a:p>
          <a:p>
            <a:endParaRPr lang="en-US" altLang="zh-TW" dirty="0">
              <a:solidFill>
                <a:schemeClr val="accent6">
                  <a:lumMod val="50000"/>
                </a:schemeClr>
              </a:solidFill>
              <a:effectLst/>
              <a:latin typeface="+mn-ea"/>
              <a:cs typeface="Times New Roman" panose="02020603050405020304" pitchFamily="18" charset="0"/>
            </a:endParaRPr>
          </a:p>
          <a:p>
            <a:pPr marL="530352" lvl="1" indent="0">
              <a:buNone/>
            </a:pPr>
            <a:endParaRPr lang="en-US" altLang="zh-TW" sz="2400" i="0" dirty="0">
              <a:latin typeface="+mn-ea"/>
              <a:cs typeface="Times New Roman" panose="02020603050405020304" pitchFamily="18" charset="0"/>
            </a:endParaRPr>
          </a:p>
          <a:p>
            <a:pPr lvl="1"/>
            <a:endParaRPr lang="en-US" altLang="zh-TW" sz="2400" i="0" dirty="0">
              <a:effectLst/>
              <a:latin typeface="+mn-ea"/>
              <a:cs typeface="Times New Roman" panose="02020603050405020304" pitchFamily="18" charset="0"/>
            </a:endParaRPr>
          </a:p>
        </p:txBody>
      </p:sp>
    </p:spTree>
    <p:extLst>
      <p:ext uri="{BB962C8B-B14F-4D97-AF65-F5344CB8AC3E}">
        <p14:creationId xmlns:p14="http://schemas.microsoft.com/office/powerpoint/2010/main" val="40139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形 4" descr="檢查清單 以實心填滿">
            <a:extLst>
              <a:ext uri="{FF2B5EF4-FFF2-40B4-BE49-F238E27FC236}">
                <a16:creationId xmlns:a16="http://schemas.microsoft.com/office/drawing/2014/main" id="{91219718-B4ED-42BD-B70E-153D7138A5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8626" y="796968"/>
            <a:ext cx="4772025" cy="4772025"/>
          </a:xfrm>
          <a:prstGeom prst="rect">
            <a:avLst/>
          </a:prstGeom>
        </p:spPr>
      </p:pic>
      <p:sp>
        <p:nvSpPr>
          <p:cNvPr id="2" name="標題 1">
            <a:extLst>
              <a:ext uri="{FF2B5EF4-FFF2-40B4-BE49-F238E27FC236}">
                <a16:creationId xmlns:a16="http://schemas.microsoft.com/office/drawing/2014/main" id="{6190C1D5-45E2-4D75-8233-B666A9BD8C18}"/>
              </a:ext>
            </a:extLst>
          </p:cNvPr>
          <p:cNvSpPr>
            <a:spLocks noGrp="1"/>
          </p:cNvSpPr>
          <p:nvPr>
            <p:ph type="title"/>
          </p:nvPr>
        </p:nvSpPr>
        <p:spPr/>
        <p:txBody>
          <a:bodyPr/>
          <a:lstStyle/>
          <a:p>
            <a:r>
              <a:rPr lang="zh-TW" altLang="en-US"/>
              <a:t>延伸思考</a:t>
            </a:r>
            <a:br>
              <a:rPr lang="en-US" altLang="zh-TW"/>
            </a:br>
            <a:endParaRPr lang="zh-TW" altLang="en-US"/>
          </a:p>
        </p:txBody>
      </p:sp>
      <p:sp>
        <p:nvSpPr>
          <p:cNvPr id="3" name="內容版面配置區 2">
            <a:extLst>
              <a:ext uri="{FF2B5EF4-FFF2-40B4-BE49-F238E27FC236}">
                <a16:creationId xmlns:a16="http://schemas.microsoft.com/office/drawing/2014/main" id="{277DDEF6-B719-43A9-A18C-C87A384740F8}"/>
              </a:ext>
            </a:extLst>
          </p:cNvPr>
          <p:cNvSpPr>
            <a:spLocks noGrp="1"/>
          </p:cNvSpPr>
          <p:nvPr>
            <p:ph idx="1"/>
          </p:nvPr>
        </p:nvSpPr>
        <p:spPr>
          <a:xfrm>
            <a:off x="1371600" y="2113280"/>
            <a:ext cx="9601200" cy="4058920"/>
          </a:xfrm>
        </p:spPr>
        <p:txBody>
          <a:bodyPr vert="horz" lIns="91440" tIns="45720" rIns="91440" bIns="45720" rtlCol="0" anchor="t">
            <a:normAutofit/>
          </a:bodyPr>
          <a:lstStyle/>
          <a:p>
            <a:pPr marL="383540" indent="-383540"/>
            <a:r>
              <a:rPr lang="zh-TW" altLang="en-US"/>
              <a:t>學習武士道的</a:t>
            </a:r>
            <a:r>
              <a:rPr lang="zh-TW" altLang="en-US">
                <a:solidFill>
                  <a:schemeClr val="accent6">
                    <a:lumMod val="50000"/>
                  </a:schemeClr>
                </a:solidFill>
              </a:rPr>
              <a:t>堅毅不動搖</a:t>
            </a:r>
            <a:r>
              <a:rPr lang="zh-TW" altLang="en-US"/>
              <a:t>的精神。</a:t>
            </a:r>
            <a:endParaRPr lang="en-US" altLang="zh-TW"/>
          </a:p>
          <a:p>
            <a:pPr lvl="1" indent="-383540"/>
            <a:r>
              <a:rPr lang="zh-TW" altLang="en-US" i="0">
                <a:solidFill>
                  <a:srgbClr val="0070C0"/>
                </a:solidFill>
              </a:rPr>
              <a:t>永不言棄</a:t>
            </a:r>
            <a:endParaRPr lang="en-US" altLang="zh-TW" i="0">
              <a:solidFill>
                <a:srgbClr val="0070C0"/>
              </a:solidFill>
            </a:endParaRPr>
          </a:p>
          <a:p>
            <a:pPr marL="383540" indent="-383540"/>
            <a:r>
              <a:rPr lang="zh-TW" altLang="en-US"/>
              <a:t>不對任何事過度</a:t>
            </a:r>
            <a:r>
              <a:rPr lang="zh-TW" altLang="en-US">
                <a:solidFill>
                  <a:schemeClr val="accent6">
                    <a:lumMod val="50000"/>
                  </a:schemeClr>
                </a:solidFill>
              </a:rPr>
              <a:t>迷信</a:t>
            </a:r>
            <a:r>
              <a:rPr lang="zh-TW" altLang="en-US"/>
              <a:t>或</a:t>
            </a:r>
            <a:r>
              <a:rPr lang="zh-TW" altLang="en-US">
                <a:solidFill>
                  <a:schemeClr val="accent6">
                    <a:lumMod val="50000"/>
                  </a:schemeClr>
                </a:solidFill>
              </a:rPr>
              <a:t>沉迷</a:t>
            </a:r>
            <a:r>
              <a:rPr lang="zh-TW" altLang="en-US">
                <a:solidFill>
                  <a:schemeClr val="tx1"/>
                </a:solidFill>
              </a:rPr>
              <a:t>。</a:t>
            </a:r>
            <a:endParaRPr lang="en-US" altLang="zh-TW">
              <a:solidFill>
                <a:schemeClr val="accent6">
                  <a:lumMod val="50000"/>
                </a:schemeClr>
              </a:solidFill>
            </a:endParaRPr>
          </a:p>
          <a:p>
            <a:pPr lvl="1" indent="-383540"/>
            <a:r>
              <a:rPr lang="zh-TW" altLang="en-US" i="0">
                <a:solidFill>
                  <a:schemeClr val="tx1"/>
                </a:solidFill>
              </a:rPr>
              <a:t>能保有自己的</a:t>
            </a:r>
            <a:r>
              <a:rPr lang="zh-TW" altLang="en-US" i="0">
                <a:solidFill>
                  <a:srgbClr val="0070C0"/>
                </a:solidFill>
              </a:rPr>
              <a:t>理性</a:t>
            </a:r>
            <a:endParaRPr lang="en-US" altLang="zh-TW" i="0">
              <a:solidFill>
                <a:srgbClr val="0070C0"/>
              </a:solidFill>
            </a:endParaRPr>
          </a:p>
          <a:p>
            <a:pPr marL="383540" indent="-383540"/>
            <a:r>
              <a:rPr lang="zh-TW" altLang="en-US">
                <a:ea typeface="微軟正黑體"/>
              </a:rPr>
              <a:t>努力完成每一件答應別人的事。</a:t>
            </a:r>
            <a:endParaRPr lang="en-US" altLang="zh-TW">
              <a:ea typeface="微軟正黑體"/>
            </a:endParaRPr>
          </a:p>
          <a:p>
            <a:pPr lvl="1" indent="-383540"/>
            <a:r>
              <a:rPr lang="zh-TW" altLang="en-US" b="0" i="0">
                <a:solidFill>
                  <a:srgbClr val="0070C0"/>
                </a:solidFill>
                <a:effectLst/>
                <a:latin typeface="Helvetica"/>
                <a:ea typeface="微軟正黑體"/>
                <a:cs typeface="Helvetica"/>
              </a:rPr>
              <a:t>盡心竭力</a:t>
            </a:r>
            <a:endParaRPr lang="zh-TW" altLang="en-US" i="0">
              <a:solidFill>
                <a:srgbClr val="0070C0"/>
              </a:solidFill>
              <a:latin typeface="Helvetica"/>
              <a:ea typeface="微軟正黑體"/>
              <a:cs typeface="Helvetica"/>
            </a:endParaRPr>
          </a:p>
        </p:txBody>
      </p:sp>
      <p:pic>
        <p:nvPicPr>
          <p:cNvPr id="5" name="圖片 5" descr="踢腿的 Pusheen 貓">
            <a:extLst>
              <a:ext uri="{FF2B5EF4-FFF2-40B4-BE49-F238E27FC236}">
                <a16:creationId xmlns:a16="http://schemas.microsoft.com/office/drawing/2014/main" id="{C8CBA2C4-9CDC-4C89-B201-BDC2A8A2E92E}"/>
              </a:ext>
            </a:extLst>
          </p:cNvPr>
          <p:cNvPicPr>
            <a:picLocks noChangeAspect="1"/>
          </p:cNvPicPr>
          <p:nvPr/>
        </p:nvPicPr>
        <p:blipFill>
          <a:blip r:embed="rId4"/>
          <a:stretch>
            <a:fillRect/>
          </a:stretch>
        </p:blipFill>
        <p:spPr>
          <a:xfrm>
            <a:off x="6852407" y="3963992"/>
            <a:ext cx="2816269" cy="2732762"/>
          </a:xfrm>
          <a:prstGeom prst="rect">
            <a:avLst/>
          </a:prstGeom>
        </p:spPr>
      </p:pic>
      <p:pic>
        <p:nvPicPr>
          <p:cNvPr id="2052" name="Picture 4" descr="鎧兜を着た武士のイラスト">
            <a:extLst>
              <a:ext uri="{FF2B5EF4-FFF2-40B4-BE49-F238E27FC236}">
                <a16:creationId xmlns:a16="http://schemas.microsoft.com/office/drawing/2014/main" id="{279015C0-8E59-483B-BB99-24EF191ED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205" y="796968"/>
            <a:ext cx="2688361" cy="380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5489FF-1513-4E1D-96EB-EBC957A6BE1D}"/>
              </a:ext>
            </a:extLst>
          </p:cNvPr>
          <p:cNvSpPr>
            <a:spLocks noGrp="1"/>
          </p:cNvSpPr>
          <p:nvPr>
            <p:ph type="title"/>
          </p:nvPr>
        </p:nvSpPr>
        <p:spPr/>
        <p:txBody>
          <a:bodyPr/>
          <a:lstStyle/>
          <a:p>
            <a:r>
              <a:rPr lang="zh-TW" altLang="en-US"/>
              <a:t>參考資料</a:t>
            </a:r>
          </a:p>
        </p:txBody>
      </p:sp>
      <p:sp>
        <p:nvSpPr>
          <p:cNvPr id="3" name="內容版面配置區 2">
            <a:extLst>
              <a:ext uri="{FF2B5EF4-FFF2-40B4-BE49-F238E27FC236}">
                <a16:creationId xmlns:a16="http://schemas.microsoft.com/office/drawing/2014/main" id="{32F817FD-0BB3-4EEC-8EE1-D5B070A4742B}"/>
              </a:ext>
            </a:extLst>
          </p:cNvPr>
          <p:cNvSpPr>
            <a:spLocks noGrp="1"/>
          </p:cNvSpPr>
          <p:nvPr>
            <p:ph idx="1"/>
          </p:nvPr>
        </p:nvSpPr>
        <p:spPr>
          <a:xfrm>
            <a:off x="1371600" y="1776307"/>
            <a:ext cx="9845040" cy="4487333"/>
          </a:xfrm>
        </p:spPr>
        <p:txBody>
          <a:bodyPr>
            <a:normAutofit/>
          </a:bodyPr>
          <a:lstStyle/>
          <a:p>
            <a:r>
              <a:rPr lang="zh-TW" altLang="en-US" sz="2000">
                <a:hlinkClick r:id="rId2"/>
              </a:rPr>
              <a:t>武士道精神是什麼？武士道精神有哪些要求？ </a:t>
            </a:r>
            <a:r>
              <a:rPr lang="en-US" altLang="zh-TW" sz="2000">
                <a:hlinkClick r:id="rId2"/>
              </a:rPr>
              <a:t>@ </a:t>
            </a:r>
            <a:r>
              <a:rPr lang="zh-TW" altLang="en-US" sz="2000">
                <a:hlinkClick r:id="rId2"/>
              </a:rPr>
              <a:t>滿天飛舞的花絮 </a:t>
            </a:r>
            <a:r>
              <a:rPr lang="en-US" altLang="zh-TW" sz="2000">
                <a:hlinkClick r:id="rId2"/>
              </a:rPr>
              <a:t>:: </a:t>
            </a:r>
            <a:r>
              <a:rPr lang="zh-TW" altLang="en-US" sz="2000">
                <a:hlinkClick r:id="rId2"/>
              </a:rPr>
              <a:t>痞客邦 </a:t>
            </a:r>
            <a:r>
              <a:rPr lang="en-US" altLang="zh-TW" sz="2000">
                <a:hlinkClick r:id="rId2"/>
              </a:rPr>
              <a:t>:: (pixnet.net)</a:t>
            </a:r>
            <a:endParaRPr lang="en-US" altLang="zh-TW" sz="2000"/>
          </a:p>
          <a:p>
            <a:r>
              <a:rPr lang="zh-TW" altLang="en-US" sz="2000"/>
              <a:t>日本社會、文化的核心思維</a:t>
            </a:r>
            <a:r>
              <a:rPr lang="en-US" altLang="zh-TW" sz="2000"/>
              <a:t>—</a:t>
            </a:r>
            <a:r>
              <a:rPr lang="zh-TW" altLang="en-US" sz="2000"/>
              <a:t>武士道</a:t>
            </a:r>
            <a:endParaRPr lang="en-US" altLang="zh-TW" sz="2000"/>
          </a:p>
          <a:p>
            <a:pPr lvl="1"/>
            <a:r>
              <a:rPr lang="zh-TW" altLang="en-US" sz="2000" i="0"/>
              <a:t>臺灣師範大學體育學系</a:t>
            </a:r>
            <a:r>
              <a:rPr lang="en-US" altLang="zh-TW" sz="2000" i="0"/>
              <a:t>-</a:t>
            </a:r>
            <a:r>
              <a:rPr lang="zh-TW" altLang="en-US" sz="2000" i="0"/>
              <a:t>林邦遠 臺東大學體育學系</a:t>
            </a:r>
            <a:r>
              <a:rPr lang="en-US" altLang="zh-TW" sz="2000" i="0"/>
              <a:t>-</a:t>
            </a:r>
            <a:r>
              <a:rPr lang="zh-TW" altLang="en-US" sz="2000" i="0"/>
              <a:t>洪煌佳</a:t>
            </a:r>
            <a:endParaRPr lang="en-US" altLang="zh-TW" sz="2000"/>
          </a:p>
          <a:p>
            <a:r>
              <a:rPr lang="zh-TW" altLang="en-US" sz="2000">
                <a:hlinkClick r:id="rId3"/>
              </a:rPr>
              <a:t>武士道 </a:t>
            </a:r>
            <a:r>
              <a:rPr lang="en-US" altLang="zh-TW" sz="2000">
                <a:hlinkClick r:id="rId3"/>
              </a:rPr>
              <a:t>- </a:t>
            </a:r>
            <a:r>
              <a:rPr lang="zh-TW" altLang="en-US" sz="2000">
                <a:hlinkClick r:id="rId3"/>
              </a:rPr>
              <a:t>維基百科 </a:t>
            </a:r>
            <a:r>
              <a:rPr lang="en-US" altLang="zh-TW" sz="2000">
                <a:hlinkClick r:id="rId3"/>
              </a:rPr>
              <a:t>(wikipedia.org)</a:t>
            </a:r>
            <a:endParaRPr lang="en-US" altLang="zh-TW" sz="2000"/>
          </a:p>
          <a:p>
            <a:r>
              <a:rPr lang="zh-TW" altLang="en-US" sz="2000">
                <a:hlinkClick r:id="rId4"/>
              </a:rPr>
              <a:t>武士道：日本人精神的理論基礎 </a:t>
            </a:r>
            <a:r>
              <a:rPr lang="en-US" altLang="zh-TW" sz="2000">
                <a:hlinkClick r:id="rId4"/>
              </a:rPr>
              <a:t>| Nippon.com</a:t>
            </a:r>
            <a:endParaRPr lang="en-US" altLang="zh-TW" sz="2000"/>
          </a:p>
          <a:p>
            <a:r>
              <a:rPr lang="en-US" altLang="zh-TW" sz="2000">
                <a:hlinkClick r:id="rId5"/>
              </a:rPr>
              <a:t>《</a:t>
            </a:r>
            <a:r>
              <a:rPr lang="zh-TW" altLang="en-US" sz="2000">
                <a:hlinkClick r:id="rId5"/>
              </a:rPr>
              <a:t>全視日本史</a:t>
            </a:r>
            <a:r>
              <a:rPr lang="en-US" altLang="zh-TW" sz="2000">
                <a:hlinkClick r:id="rId5"/>
              </a:rPr>
              <a:t>》</a:t>
            </a:r>
            <a:r>
              <a:rPr lang="zh-TW" altLang="en-US" sz="2000">
                <a:hlinkClick r:id="rId5"/>
              </a:rPr>
              <a:t>：新渡戶稻造的</a:t>
            </a:r>
            <a:r>
              <a:rPr lang="en-US" altLang="zh-TW" sz="2000">
                <a:hlinkClick r:id="rId5"/>
              </a:rPr>
              <a:t>《</a:t>
            </a:r>
            <a:r>
              <a:rPr lang="zh-TW" altLang="en-US" sz="2000">
                <a:hlinkClick r:id="rId5"/>
              </a:rPr>
              <a:t>武士道</a:t>
            </a:r>
            <a:r>
              <a:rPr lang="en-US" altLang="zh-TW" sz="2000">
                <a:hlinkClick r:id="rId5"/>
              </a:rPr>
              <a:t>》</a:t>
            </a:r>
            <a:r>
              <a:rPr lang="zh-TW" altLang="en-US" sz="2000">
                <a:hlinkClick r:id="rId5"/>
              </a:rPr>
              <a:t>，與武士道的精神與規範 </a:t>
            </a:r>
            <a:r>
              <a:rPr lang="en-US" altLang="zh-TW" sz="2000">
                <a:hlinkClick r:id="rId5"/>
              </a:rPr>
              <a:t>- </a:t>
            </a:r>
            <a:r>
              <a:rPr lang="zh-TW" altLang="en-US" sz="2000">
                <a:hlinkClick r:id="rId5"/>
              </a:rPr>
              <a:t>第 </a:t>
            </a:r>
            <a:r>
              <a:rPr lang="en-US" altLang="zh-TW" sz="2000">
                <a:hlinkClick r:id="rId5"/>
              </a:rPr>
              <a:t>1 </a:t>
            </a:r>
            <a:r>
              <a:rPr lang="zh-TW" altLang="en-US" sz="2000">
                <a:hlinkClick r:id="rId5"/>
              </a:rPr>
              <a:t>頁 </a:t>
            </a:r>
            <a:r>
              <a:rPr lang="en-US" altLang="zh-TW" sz="2000">
                <a:hlinkClick r:id="rId5"/>
              </a:rPr>
              <a:t>- The News Lens </a:t>
            </a:r>
            <a:r>
              <a:rPr lang="zh-TW" altLang="en-US" sz="2000">
                <a:hlinkClick r:id="rId5"/>
              </a:rPr>
              <a:t>關鍵評論網</a:t>
            </a:r>
            <a:endParaRPr lang="en-US" altLang="zh-TW" sz="2000"/>
          </a:p>
          <a:p>
            <a:r>
              <a:rPr lang="zh-TW" altLang="en-US" sz="2000"/>
              <a:t>近現代東亞思想史與「武士道」 傳統的發明與越境</a:t>
            </a:r>
            <a:r>
              <a:rPr lang="en-US" altLang="zh-TW" sz="2000"/>
              <a:t>—</a:t>
            </a:r>
            <a:r>
              <a:rPr lang="zh-TW" altLang="en-US" sz="2000"/>
              <a:t>藍弘岳</a:t>
            </a:r>
            <a:r>
              <a:rPr lang="en-US" altLang="zh-TW" sz="2000">
                <a:hlinkClick r:id="rId6"/>
              </a:rPr>
              <a:t>(nctu.edu.tw)</a:t>
            </a:r>
            <a:endParaRPr lang="en-US" altLang="zh-TW" sz="2000"/>
          </a:p>
          <a:p>
            <a:r>
              <a:rPr lang="zh-TW" altLang="en-US" sz="2000">
                <a:latin typeface="+mn-ea"/>
              </a:rPr>
              <a:t>武士道對日本近代文化及戰爭的影響</a:t>
            </a:r>
            <a:r>
              <a:rPr lang="en-US" altLang="zh-TW" sz="2000" i="0">
                <a:latin typeface="+mn-ea"/>
                <a:hlinkClick r:id="rId7"/>
              </a:rPr>
              <a:t>(shs.edu.tw)</a:t>
            </a:r>
            <a:endParaRPr lang="en-US" altLang="zh-TW" sz="2000">
              <a:latin typeface="+mn-ea"/>
            </a:endParaRPr>
          </a:p>
          <a:p>
            <a:pPr lvl="1"/>
            <a:r>
              <a:rPr lang="zh-TW" altLang="en-US" sz="2000" i="0">
                <a:latin typeface="+mn-ea"/>
              </a:rPr>
              <a:t>施甫佳。台北市立百齡高中。高二２班 謝佳妤。台北市立百齡高中。高二２班</a:t>
            </a:r>
            <a:endParaRPr lang="en-US" altLang="zh-TW" sz="2400"/>
          </a:p>
        </p:txBody>
      </p:sp>
    </p:spTree>
    <p:extLst>
      <p:ext uri="{BB962C8B-B14F-4D97-AF65-F5344CB8AC3E}">
        <p14:creationId xmlns:p14="http://schemas.microsoft.com/office/powerpoint/2010/main" val="123005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0FD08A-0818-402C-9FBB-458417894A8F}"/>
              </a:ext>
            </a:extLst>
          </p:cNvPr>
          <p:cNvSpPr>
            <a:spLocks noGrp="1"/>
          </p:cNvSpPr>
          <p:nvPr>
            <p:ph type="title"/>
          </p:nvPr>
        </p:nvSpPr>
        <p:spPr/>
        <p:txBody>
          <a:bodyPr/>
          <a:lstStyle/>
          <a:p>
            <a:r>
              <a:rPr lang="zh-TW" altLang="en-US">
                <a:ea typeface="微軟正黑體"/>
              </a:rPr>
              <a:t>分工表</a:t>
            </a:r>
            <a:endParaRPr lang="zh-TW" altLang="en-US"/>
          </a:p>
        </p:txBody>
      </p:sp>
      <p:graphicFrame>
        <p:nvGraphicFramePr>
          <p:cNvPr id="4" name="表格 4">
            <a:extLst>
              <a:ext uri="{FF2B5EF4-FFF2-40B4-BE49-F238E27FC236}">
                <a16:creationId xmlns:a16="http://schemas.microsoft.com/office/drawing/2014/main" id="{2927143D-EC9F-496D-8319-B85F2E7CE724}"/>
              </a:ext>
            </a:extLst>
          </p:cNvPr>
          <p:cNvGraphicFramePr>
            <a:graphicFrameLocks noGrp="1"/>
          </p:cNvGraphicFramePr>
          <p:nvPr>
            <p:ph idx="1"/>
            <p:extLst>
              <p:ext uri="{D42A27DB-BD31-4B8C-83A1-F6EECF244321}">
                <p14:modId xmlns:p14="http://schemas.microsoft.com/office/powerpoint/2010/main" val="553086648"/>
              </p:ext>
            </p:extLst>
          </p:nvPr>
        </p:nvGraphicFramePr>
        <p:xfrm>
          <a:off x="1371600" y="1879600"/>
          <a:ext cx="9601200" cy="4155440"/>
        </p:xfrm>
        <a:graphic>
          <a:graphicData uri="http://schemas.openxmlformats.org/drawingml/2006/table">
            <a:tbl>
              <a:tblPr firstRow="1" bandRow="1">
                <a:tableStyleId>{073A0DAA-6AF3-43AB-8588-CEC1D06C72B9}</a:tableStyleId>
              </a:tblPr>
              <a:tblGrid>
                <a:gridCol w="1473200">
                  <a:extLst>
                    <a:ext uri="{9D8B030D-6E8A-4147-A177-3AD203B41FA5}">
                      <a16:colId xmlns:a16="http://schemas.microsoft.com/office/drawing/2014/main" val="1640693771"/>
                    </a:ext>
                  </a:extLst>
                </a:gridCol>
                <a:gridCol w="1838960">
                  <a:extLst>
                    <a:ext uri="{9D8B030D-6E8A-4147-A177-3AD203B41FA5}">
                      <a16:colId xmlns:a16="http://schemas.microsoft.com/office/drawing/2014/main" val="868071362"/>
                    </a:ext>
                  </a:extLst>
                </a:gridCol>
                <a:gridCol w="6289040">
                  <a:extLst>
                    <a:ext uri="{9D8B030D-6E8A-4147-A177-3AD203B41FA5}">
                      <a16:colId xmlns:a16="http://schemas.microsoft.com/office/drawing/2014/main" val="2133462037"/>
                    </a:ext>
                  </a:extLst>
                </a:gridCol>
              </a:tblGrid>
              <a:tr h="831088">
                <a:tc>
                  <a:txBody>
                    <a:bodyPr/>
                    <a:lstStyle/>
                    <a:p>
                      <a:pPr algn="ctr"/>
                      <a:r>
                        <a:rPr lang="zh-TW" altLang="en-US" sz="2000">
                          <a:latin typeface="+mn-ea"/>
                          <a:ea typeface="+mn-ea"/>
                        </a:rPr>
                        <a:t>班級座號</a:t>
                      </a:r>
                    </a:p>
                  </a:txBody>
                  <a:tcPr anchor="ctr"/>
                </a:tc>
                <a:tc>
                  <a:txBody>
                    <a:bodyPr/>
                    <a:lstStyle/>
                    <a:p>
                      <a:pPr algn="ctr"/>
                      <a:r>
                        <a:rPr lang="zh-TW" altLang="en-US" sz="2000">
                          <a:latin typeface="+mn-ea"/>
                          <a:ea typeface="+mn-ea"/>
                        </a:rPr>
                        <a:t>姓名</a:t>
                      </a:r>
                    </a:p>
                  </a:txBody>
                  <a:tcPr anchor="ctr"/>
                </a:tc>
                <a:tc>
                  <a:txBody>
                    <a:bodyPr/>
                    <a:lstStyle/>
                    <a:p>
                      <a:pPr algn="ctr"/>
                      <a:r>
                        <a:rPr lang="zh-TW" altLang="en-US" sz="2000">
                          <a:latin typeface="+mn-ea"/>
                          <a:ea typeface="+mn-ea"/>
                        </a:rPr>
                        <a:t>工作內容</a:t>
                      </a:r>
                    </a:p>
                  </a:txBody>
                  <a:tcPr anchor="ctr"/>
                </a:tc>
                <a:extLst>
                  <a:ext uri="{0D108BD9-81ED-4DB2-BD59-A6C34878D82A}">
                    <a16:rowId xmlns:a16="http://schemas.microsoft.com/office/drawing/2014/main" val="1981903713"/>
                  </a:ext>
                </a:extLst>
              </a:tr>
              <a:tr h="831088">
                <a:tc>
                  <a:txBody>
                    <a:bodyPr/>
                    <a:lstStyle/>
                    <a:p>
                      <a:pPr algn="ctr"/>
                      <a:r>
                        <a:rPr lang="en-US" altLang="zh-TW" sz="2000">
                          <a:latin typeface="+mn-ea"/>
                          <a:ea typeface="+mn-ea"/>
                        </a:rPr>
                        <a:t>10220</a:t>
                      </a:r>
                      <a:endParaRPr lang="zh-TW" altLang="en-US" sz="2000">
                        <a:latin typeface="+mn-ea"/>
                        <a:ea typeface="+mn-ea"/>
                      </a:endParaRPr>
                    </a:p>
                  </a:txBody>
                  <a:tcPr anchor="ctr"/>
                </a:tc>
                <a:tc>
                  <a:txBody>
                    <a:bodyPr/>
                    <a:lstStyle/>
                    <a:p>
                      <a:pPr algn="ctr"/>
                      <a:r>
                        <a:rPr lang="zh-TW" altLang="en-US" sz="2000">
                          <a:latin typeface="+mn-ea"/>
                          <a:ea typeface="+mn-ea"/>
                        </a:rPr>
                        <a:t>呂順量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a:latin typeface="+mn-ea"/>
                          <a:ea typeface="+mn-ea"/>
                        </a:rPr>
                        <a:t>製作簡報、查詢資料</a:t>
                      </a:r>
                    </a:p>
                  </a:txBody>
                  <a:tcPr anchor="ctr"/>
                </a:tc>
                <a:extLst>
                  <a:ext uri="{0D108BD9-81ED-4DB2-BD59-A6C34878D82A}">
                    <a16:rowId xmlns:a16="http://schemas.microsoft.com/office/drawing/2014/main" val="3023345721"/>
                  </a:ext>
                </a:extLst>
              </a:tr>
              <a:tr h="831088">
                <a:tc>
                  <a:txBody>
                    <a:bodyPr/>
                    <a:lstStyle/>
                    <a:p>
                      <a:pPr algn="ctr"/>
                      <a:r>
                        <a:rPr lang="en-US" altLang="zh-TW" sz="2000">
                          <a:latin typeface="+mn-ea"/>
                          <a:ea typeface="+mn-ea"/>
                        </a:rPr>
                        <a:t>10719</a:t>
                      </a:r>
                      <a:endParaRPr lang="zh-TW" altLang="en-US" sz="2000">
                        <a:latin typeface="+mn-ea"/>
                        <a:ea typeface="+mn-ea"/>
                      </a:endParaRPr>
                    </a:p>
                  </a:txBody>
                  <a:tcPr anchor="ctr"/>
                </a:tc>
                <a:tc>
                  <a:txBody>
                    <a:bodyPr/>
                    <a:lstStyle/>
                    <a:p>
                      <a:pPr algn="ctr"/>
                      <a:r>
                        <a:rPr lang="zh-TW" altLang="en-US" sz="2000">
                          <a:latin typeface="+mn-ea"/>
                          <a:ea typeface="+mn-ea"/>
                        </a:rPr>
                        <a:t>石禮毓</a:t>
                      </a:r>
                    </a:p>
                  </a:txBody>
                  <a:tcPr anchor="ctr"/>
                </a:tc>
                <a:tc>
                  <a:txBody>
                    <a:bodyPr/>
                    <a:lstStyle/>
                    <a:p>
                      <a:pPr algn="ctr"/>
                      <a:r>
                        <a:rPr lang="zh-TW" altLang="en-US" sz="2000">
                          <a:latin typeface="+mn-ea"/>
                          <a:ea typeface="+mn-ea"/>
                        </a:rPr>
                        <a:t>上台報告、準備講稿</a:t>
                      </a:r>
                    </a:p>
                  </a:txBody>
                  <a:tcPr anchor="ctr"/>
                </a:tc>
                <a:extLst>
                  <a:ext uri="{0D108BD9-81ED-4DB2-BD59-A6C34878D82A}">
                    <a16:rowId xmlns:a16="http://schemas.microsoft.com/office/drawing/2014/main" val="2423711025"/>
                  </a:ext>
                </a:extLst>
              </a:tr>
              <a:tr h="831088">
                <a:tc>
                  <a:txBody>
                    <a:bodyPr/>
                    <a:lstStyle/>
                    <a:p>
                      <a:pPr algn="ctr"/>
                      <a:r>
                        <a:rPr lang="en-US" altLang="zh-TW" sz="2000">
                          <a:latin typeface="+mn-ea"/>
                          <a:ea typeface="+mn-ea"/>
                        </a:rPr>
                        <a:t>10904</a:t>
                      </a:r>
                      <a:endParaRPr lang="zh-TW" altLang="en-US" sz="2000">
                        <a:latin typeface="+mn-ea"/>
                        <a:ea typeface="+mn-ea"/>
                      </a:endParaRPr>
                    </a:p>
                  </a:txBody>
                  <a:tcPr anchor="ctr"/>
                </a:tc>
                <a:tc>
                  <a:txBody>
                    <a:bodyPr/>
                    <a:lstStyle/>
                    <a:p>
                      <a:pPr algn="ctr"/>
                      <a:r>
                        <a:rPr lang="zh-TW" altLang="en-US" sz="2000">
                          <a:latin typeface="+mn-ea"/>
                          <a:ea typeface="+mn-ea"/>
                        </a:rPr>
                        <a:t>林家安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a:latin typeface="+mn-ea"/>
                          <a:ea typeface="+mn-ea"/>
                        </a:rPr>
                        <a:t>製作簡報、準備講稿</a:t>
                      </a:r>
                    </a:p>
                  </a:txBody>
                  <a:tcPr anchor="ctr"/>
                </a:tc>
                <a:extLst>
                  <a:ext uri="{0D108BD9-81ED-4DB2-BD59-A6C34878D82A}">
                    <a16:rowId xmlns:a16="http://schemas.microsoft.com/office/drawing/2014/main" val="2553974574"/>
                  </a:ext>
                </a:extLst>
              </a:tr>
              <a:tr h="831088">
                <a:tc>
                  <a:txBody>
                    <a:bodyPr/>
                    <a:lstStyle/>
                    <a:p>
                      <a:pPr algn="ctr"/>
                      <a:r>
                        <a:rPr lang="en-US" altLang="zh-TW" sz="2000">
                          <a:latin typeface="+mn-ea"/>
                          <a:ea typeface="+mn-ea"/>
                        </a:rPr>
                        <a:t>11029</a:t>
                      </a:r>
                      <a:endParaRPr lang="zh-TW" altLang="en-US" sz="2000">
                        <a:latin typeface="+mn-ea"/>
                        <a:ea typeface="+mn-ea"/>
                      </a:endParaRPr>
                    </a:p>
                  </a:txBody>
                  <a:tcPr anchor="ctr"/>
                </a:tc>
                <a:tc>
                  <a:txBody>
                    <a:bodyPr/>
                    <a:lstStyle/>
                    <a:p>
                      <a:pPr algn="ctr"/>
                      <a:r>
                        <a:rPr lang="zh-TW" altLang="en-US" sz="2000">
                          <a:latin typeface="+mn-ea"/>
                          <a:ea typeface="+mn-ea"/>
                        </a:rPr>
                        <a:t>黃冠閎</a:t>
                      </a:r>
                    </a:p>
                  </a:txBody>
                  <a:tcPr anchor="ctr"/>
                </a:tc>
                <a:tc>
                  <a:txBody>
                    <a:bodyPr/>
                    <a:lstStyle/>
                    <a:p>
                      <a:pPr algn="ctr"/>
                      <a:r>
                        <a:rPr lang="zh-TW" altLang="en-US" sz="2000">
                          <a:latin typeface="+mn-ea"/>
                          <a:ea typeface="+mn-ea"/>
                        </a:rPr>
                        <a:t>查詢資料</a:t>
                      </a:r>
                    </a:p>
                  </a:txBody>
                  <a:tcPr anchor="ctr"/>
                </a:tc>
                <a:extLst>
                  <a:ext uri="{0D108BD9-81ED-4DB2-BD59-A6C34878D82A}">
                    <a16:rowId xmlns:a16="http://schemas.microsoft.com/office/drawing/2014/main" val="119691885"/>
                  </a:ext>
                </a:extLst>
              </a:tr>
            </a:tbl>
          </a:graphicData>
        </a:graphic>
      </p:graphicFrame>
    </p:spTree>
    <p:extLst>
      <p:ext uri="{BB962C8B-B14F-4D97-AF65-F5344CB8AC3E}">
        <p14:creationId xmlns:p14="http://schemas.microsoft.com/office/powerpoint/2010/main" val="248515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B3028EDF-5CC3-4BE9-8633-E5765A215D34}"/>
              </a:ext>
            </a:extLst>
          </p:cNvPr>
          <p:cNvSpPr>
            <a:spLocks noGrp="1"/>
          </p:cNvSpPr>
          <p:nvPr>
            <p:ph type="ctrTitle"/>
          </p:nvPr>
        </p:nvSpPr>
        <p:spPr/>
        <p:txBody>
          <a:bodyPr/>
          <a:lstStyle/>
          <a:p>
            <a:r>
              <a:rPr lang="zh-TW" altLang="en-US"/>
              <a:t>感謝各位的聆聽</a:t>
            </a:r>
          </a:p>
        </p:txBody>
      </p:sp>
    </p:spTree>
    <p:extLst>
      <p:ext uri="{BB962C8B-B14F-4D97-AF65-F5344CB8AC3E}">
        <p14:creationId xmlns:p14="http://schemas.microsoft.com/office/powerpoint/2010/main" val="265073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4" descr="一張含有 側畫像 的圖片&#10;&#10;自動產生的描述">
            <a:extLst>
              <a:ext uri="{FF2B5EF4-FFF2-40B4-BE49-F238E27FC236}">
                <a16:creationId xmlns:a16="http://schemas.microsoft.com/office/drawing/2014/main" id="{AC8CFDAA-3994-40CE-88BD-62EF10293588}"/>
              </a:ext>
            </a:extLst>
          </p:cNvPr>
          <p:cNvPicPr>
            <a:picLocks noChangeAspect="1"/>
          </p:cNvPicPr>
          <p:nvPr/>
        </p:nvPicPr>
        <p:blipFill>
          <a:blip r:embed="rId2"/>
          <a:stretch>
            <a:fillRect/>
          </a:stretch>
        </p:blipFill>
        <p:spPr>
          <a:xfrm>
            <a:off x="-1143000" y="-934339"/>
            <a:ext cx="21583650" cy="9898253"/>
          </a:xfrm>
          <a:prstGeom prst="rect">
            <a:avLst/>
          </a:prstGeom>
        </p:spPr>
      </p:pic>
      <p:pic>
        <p:nvPicPr>
          <p:cNvPr id="5" name="圖形 7" descr="文件 以實心填滿">
            <a:extLst>
              <a:ext uri="{FF2B5EF4-FFF2-40B4-BE49-F238E27FC236}">
                <a16:creationId xmlns:a16="http://schemas.microsoft.com/office/drawing/2014/main" id="{02CB2B56-0F2B-4BC0-8EB6-B0747D1BB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7350" y="628650"/>
            <a:ext cx="5762625" cy="5762625"/>
          </a:xfrm>
          <a:prstGeom prst="rect">
            <a:avLst/>
          </a:prstGeom>
        </p:spPr>
      </p:pic>
      <p:sp>
        <p:nvSpPr>
          <p:cNvPr id="2" name="標題 1">
            <a:extLst>
              <a:ext uri="{FF2B5EF4-FFF2-40B4-BE49-F238E27FC236}">
                <a16:creationId xmlns:a16="http://schemas.microsoft.com/office/drawing/2014/main" id="{290E7F7F-6AA7-4496-826C-95E997637F0B}"/>
              </a:ext>
            </a:extLst>
          </p:cNvPr>
          <p:cNvSpPr>
            <a:spLocks noGrp="1"/>
          </p:cNvSpPr>
          <p:nvPr>
            <p:ph type="title"/>
          </p:nvPr>
        </p:nvSpPr>
        <p:spPr/>
        <p:txBody>
          <a:bodyPr/>
          <a:lstStyle/>
          <a:p>
            <a:r>
              <a:rPr lang="zh-TW" altLang="en-US"/>
              <a:t>目錄</a:t>
            </a:r>
          </a:p>
        </p:txBody>
      </p:sp>
      <p:sp>
        <p:nvSpPr>
          <p:cNvPr id="3" name="內容版面配置區 2">
            <a:extLst>
              <a:ext uri="{FF2B5EF4-FFF2-40B4-BE49-F238E27FC236}">
                <a16:creationId xmlns:a16="http://schemas.microsoft.com/office/drawing/2014/main" id="{1E43357A-ED07-499F-B7E4-ACFE3B23614B}"/>
              </a:ext>
            </a:extLst>
          </p:cNvPr>
          <p:cNvSpPr>
            <a:spLocks noGrp="1"/>
          </p:cNvSpPr>
          <p:nvPr>
            <p:ph idx="1"/>
          </p:nvPr>
        </p:nvSpPr>
        <p:spPr>
          <a:xfrm>
            <a:off x="1371600" y="2224709"/>
            <a:ext cx="9601200" cy="3581400"/>
          </a:xfrm>
        </p:spPr>
        <p:txBody>
          <a:bodyPr numCol="2">
            <a:normAutofit/>
          </a:bodyPr>
          <a:lstStyle/>
          <a:p>
            <a:r>
              <a:rPr lang="zh-TW" altLang="en-US"/>
              <a:t>動機</a:t>
            </a:r>
            <a:endParaRPr lang="en-US" altLang="zh-TW"/>
          </a:p>
          <a:p>
            <a:r>
              <a:rPr lang="zh-TW" altLang="en-US"/>
              <a:t>摘要</a:t>
            </a:r>
            <a:endParaRPr lang="en-US" altLang="zh-TW"/>
          </a:p>
          <a:p>
            <a:pPr marL="383540" indent="-383540">
              <a:lnSpc>
                <a:spcPct val="100000"/>
              </a:lnSpc>
            </a:pPr>
            <a:r>
              <a:rPr lang="zh-TW" altLang="en-US">
                <a:latin typeface="+mn-ea"/>
              </a:rPr>
              <a:t>武士道的要求</a:t>
            </a:r>
            <a:endParaRPr lang="en-US" altLang="zh-TW">
              <a:latin typeface="+mn-ea"/>
            </a:endParaRPr>
          </a:p>
          <a:p>
            <a:pPr marL="383540" indent="-383540">
              <a:lnSpc>
                <a:spcPct val="100000"/>
              </a:lnSpc>
            </a:pPr>
            <a:r>
              <a:rPr lang="zh-TW" altLang="en-US"/>
              <a:t>起源及轉變</a:t>
            </a:r>
            <a:endParaRPr lang="en-US" altLang="zh-TW"/>
          </a:p>
          <a:p>
            <a:pPr marL="383540" indent="-383540">
              <a:lnSpc>
                <a:spcPct val="100000"/>
              </a:lnSpc>
            </a:pPr>
            <a:r>
              <a:rPr lang="zh-TW" altLang="en-US">
                <a:latin typeface="+mn-ea"/>
              </a:rPr>
              <a:t>大眾對武士的價值觀偏差</a:t>
            </a:r>
            <a:endParaRPr lang="en-US" altLang="zh-TW">
              <a:latin typeface="+mn-ea"/>
            </a:endParaRPr>
          </a:p>
          <a:p>
            <a:pPr marL="383540" indent="-383540">
              <a:lnSpc>
                <a:spcPct val="100000"/>
              </a:lnSpc>
            </a:pPr>
            <a:r>
              <a:rPr lang="zh-TW" altLang="en-US">
                <a:latin typeface="+mn-ea"/>
              </a:rPr>
              <a:t>影響</a:t>
            </a:r>
            <a:endParaRPr lang="en-US" altLang="zh-TW">
              <a:latin typeface="+mn-ea"/>
            </a:endParaRPr>
          </a:p>
        </p:txBody>
      </p:sp>
      <p:sp>
        <p:nvSpPr>
          <p:cNvPr id="7" name="內容版面配置區 2">
            <a:extLst>
              <a:ext uri="{FF2B5EF4-FFF2-40B4-BE49-F238E27FC236}">
                <a16:creationId xmlns:a16="http://schemas.microsoft.com/office/drawing/2014/main" id="{57504A89-075E-4699-893C-15DE9875D65D}"/>
              </a:ext>
            </a:extLst>
          </p:cNvPr>
          <p:cNvSpPr txBox="1">
            <a:spLocks/>
          </p:cNvSpPr>
          <p:nvPr/>
        </p:nvSpPr>
        <p:spPr>
          <a:xfrm>
            <a:off x="4432754" y="2224709"/>
            <a:ext cx="9601200"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zh-TW" altLang="en-US"/>
              <a:t>延伸思考</a:t>
            </a:r>
            <a:endParaRPr lang="en-US" altLang="zh-TW"/>
          </a:p>
          <a:p>
            <a:r>
              <a:rPr lang="zh-TW" altLang="en-US"/>
              <a:t>資料來源</a:t>
            </a:r>
            <a:endParaRPr lang="en-US" altLang="zh-TW"/>
          </a:p>
        </p:txBody>
      </p:sp>
    </p:spTree>
    <p:extLst>
      <p:ext uri="{BB962C8B-B14F-4D97-AF65-F5344CB8AC3E}">
        <p14:creationId xmlns:p14="http://schemas.microsoft.com/office/powerpoint/2010/main" val="25586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
                                        <p:tgtEl>
                                          <p:spTgt spid="3">
                                            <p:txEl>
                                              <p:pRg st="1" end="1"/>
                                            </p:txEl>
                                          </p:spTgt>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
                                        <p:tgtEl>
                                          <p:spTgt spid="3">
                                            <p:txEl>
                                              <p:pRg st="2" end="2"/>
                                            </p:txEl>
                                          </p:spTgt>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
                                        <p:tgtEl>
                                          <p:spTgt spid="3">
                                            <p:txEl>
                                              <p:pRg st="3" end="3"/>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
                                        <p:tgtEl>
                                          <p:spTgt spid="3">
                                            <p:txEl>
                                              <p:pRg st="4" end="4"/>
                                            </p:txEl>
                                          </p:spTgt>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300"/>
                                        <p:tgtEl>
                                          <p:spTgt spid="3">
                                            <p:txEl>
                                              <p:pRg st="5" end="5"/>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300"/>
                                        <p:tgtEl>
                                          <p:spTgt spid="7">
                                            <p:txEl>
                                              <p:pRg st="0" end="0"/>
                                            </p:txEl>
                                          </p:spTgt>
                                        </p:tgtEl>
                                      </p:cBhvr>
                                    </p:animEffect>
                                  </p:childTnLst>
                                </p:cTn>
                              </p:par>
                            </p:childTnLst>
                          </p:cTn>
                        </p:par>
                        <p:par>
                          <p:cTn id="32" fill="hold">
                            <p:stCondLst>
                              <p:cond delay="2300"/>
                            </p:stCondLst>
                            <p:childTnLst>
                              <p:par>
                                <p:cTn id="33" presetID="10" presetClass="entr" presetSubtype="0" fill="hold" nodeType="after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3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形 6" descr="燈泡 以實心填滿">
            <a:extLst>
              <a:ext uri="{FF2B5EF4-FFF2-40B4-BE49-F238E27FC236}">
                <a16:creationId xmlns:a16="http://schemas.microsoft.com/office/drawing/2014/main" id="{F3D084F2-7DFA-4F33-8BEF-D51A3EDCE8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640000">
            <a:off x="2684746" y="-128392"/>
            <a:ext cx="5402892" cy="5361139"/>
          </a:xfrm>
          <a:prstGeom prst="rect">
            <a:avLst/>
          </a:prstGeom>
        </p:spPr>
      </p:pic>
      <p:pic>
        <p:nvPicPr>
          <p:cNvPr id="5" name="圖片 5" descr="一張含有 文字 的圖片&#10;&#10;自動產生的描述">
            <a:extLst>
              <a:ext uri="{FF2B5EF4-FFF2-40B4-BE49-F238E27FC236}">
                <a16:creationId xmlns:a16="http://schemas.microsoft.com/office/drawing/2014/main" id="{0E6AC8AB-AD76-481A-AE06-66AA2F971727}"/>
              </a:ext>
            </a:extLst>
          </p:cNvPr>
          <p:cNvPicPr>
            <a:picLocks noChangeAspect="1"/>
          </p:cNvPicPr>
          <p:nvPr/>
        </p:nvPicPr>
        <p:blipFill>
          <a:blip r:embed="rId4"/>
          <a:stretch>
            <a:fillRect/>
          </a:stretch>
        </p:blipFill>
        <p:spPr>
          <a:xfrm>
            <a:off x="9088677" y="2551004"/>
            <a:ext cx="3022947" cy="3874979"/>
          </a:xfrm>
          <a:prstGeom prst="rect">
            <a:avLst/>
          </a:prstGeom>
        </p:spPr>
      </p:pic>
      <p:sp>
        <p:nvSpPr>
          <p:cNvPr id="2" name="標題 1">
            <a:extLst>
              <a:ext uri="{FF2B5EF4-FFF2-40B4-BE49-F238E27FC236}">
                <a16:creationId xmlns:a16="http://schemas.microsoft.com/office/drawing/2014/main" id="{418ED302-1CAE-443B-8041-CF4F9493EFF5}"/>
              </a:ext>
            </a:extLst>
          </p:cNvPr>
          <p:cNvSpPr>
            <a:spLocks noGrp="1"/>
          </p:cNvSpPr>
          <p:nvPr>
            <p:ph type="title"/>
          </p:nvPr>
        </p:nvSpPr>
        <p:spPr/>
        <p:txBody>
          <a:bodyPr/>
          <a:lstStyle/>
          <a:p>
            <a:r>
              <a:rPr lang="zh-TW" altLang="en-US"/>
              <a:t>動機</a:t>
            </a:r>
          </a:p>
        </p:txBody>
      </p:sp>
      <p:sp>
        <p:nvSpPr>
          <p:cNvPr id="3" name="內容版面配置區 2">
            <a:extLst>
              <a:ext uri="{FF2B5EF4-FFF2-40B4-BE49-F238E27FC236}">
                <a16:creationId xmlns:a16="http://schemas.microsoft.com/office/drawing/2014/main" id="{AF138F23-EBF6-492D-9CA4-DC2404B29DF7}"/>
              </a:ext>
            </a:extLst>
          </p:cNvPr>
          <p:cNvSpPr>
            <a:spLocks noGrp="1"/>
          </p:cNvSpPr>
          <p:nvPr>
            <p:ph idx="1"/>
          </p:nvPr>
        </p:nvSpPr>
        <p:spPr>
          <a:xfrm>
            <a:off x="1371600" y="2171700"/>
            <a:ext cx="9601200" cy="3581400"/>
          </a:xfrm>
        </p:spPr>
        <p:txBody>
          <a:bodyPr>
            <a:normAutofit/>
          </a:bodyPr>
          <a:lstStyle/>
          <a:p>
            <a:pPr marL="0" indent="0">
              <a:lnSpc>
                <a:spcPct val="150000"/>
              </a:lnSpc>
              <a:buNone/>
            </a:pPr>
            <a:r>
              <a:rPr lang="zh-TW" altLang="en-US"/>
              <a:t>我們常在聽他人講解日本的歷史或是社會環境中注意到，</a:t>
            </a:r>
            <a:br>
              <a:rPr lang="en-US" altLang="zh-TW"/>
            </a:br>
            <a:r>
              <a:rPr lang="zh-TW" altLang="en-US"/>
              <a:t>他們的行為大多都會被形容擁有</a:t>
            </a:r>
            <a:br>
              <a:rPr lang="en-US" altLang="zh-TW"/>
            </a:br>
            <a:r>
              <a:rPr lang="en-US" altLang="zh-TW" sz="3600"/>
              <a:t>―</a:t>
            </a:r>
            <a:r>
              <a:rPr lang="zh-TW" altLang="en-US" sz="3600">
                <a:solidFill>
                  <a:srgbClr val="FF0000"/>
                </a:solidFill>
              </a:rPr>
              <a:t>武士道精神</a:t>
            </a:r>
            <a:br>
              <a:rPr lang="en-US" altLang="zh-TW" sz="3600">
                <a:solidFill>
                  <a:srgbClr val="FF0000"/>
                </a:solidFill>
              </a:rPr>
            </a:br>
            <a:r>
              <a:rPr lang="zh-TW" altLang="en-US"/>
              <a:t>而究竟武士道精神實際的意涵是什麼</a:t>
            </a:r>
            <a:r>
              <a:rPr lang="en-US" altLang="zh-TW"/>
              <a:t>?</a:t>
            </a:r>
          </a:p>
        </p:txBody>
      </p:sp>
      <p:pic>
        <p:nvPicPr>
          <p:cNvPr id="4" name="圖片 6" descr="阿宅 Pusheen 貓">
            <a:extLst>
              <a:ext uri="{FF2B5EF4-FFF2-40B4-BE49-F238E27FC236}">
                <a16:creationId xmlns:a16="http://schemas.microsoft.com/office/drawing/2014/main" id="{BC187231-045B-489E-837C-E28EA38A08B9}"/>
              </a:ext>
            </a:extLst>
          </p:cNvPr>
          <p:cNvPicPr>
            <a:picLocks noChangeAspect="1"/>
          </p:cNvPicPr>
          <p:nvPr/>
        </p:nvPicPr>
        <p:blipFill>
          <a:blip r:embed="rId5"/>
          <a:stretch>
            <a:fillRect/>
          </a:stretch>
        </p:blipFill>
        <p:spPr>
          <a:xfrm flipH="1">
            <a:off x="2457190" y="4771372"/>
            <a:ext cx="1933183" cy="1949885"/>
          </a:xfrm>
          <a:prstGeom prst="rect">
            <a:avLst/>
          </a:prstGeom>
        </p:spPr>
      </p:pic>
    </p:spTree>
    <p:extLst>
      <p:ext uri="{BB962C8B-B14F-4D97-AF65-F5344CB8AC3E}">
        <p14:creationId xmlns:p14="http://schemas.microsoft.com/office/powerpoint/2010/main" val="33484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5" descr="連線 以實心填滿">
            <a:extLst>
              <a:ext uri="{FF2B5EF4-FFF2-40B4-BE49-F238E27FC236}">
                <a16:creationId xmlns:a16="http://schemas.microsoft.com/office/drawing/2014/main" id="{2270CBDB-0027-482F-8B8E-B08E3D27CC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436576" y="-118962"/>
            <a:ext cx="7018749" cy="6519797"/>
          </a:xfrm>
          <a:prstGeom prst="rect">
            <a:avLst/>
          </a:prstGeom>
        </p:spPr>
      </p:pic>
      <p:sp>
        <p:nvSpPr>
          <p:cNvPr id="2" name="標題 1">
            <a:extLst>
              <a:ext uri="{FF2B5EF4-FFF2-40B4-BE49-F238E27FC236}">
                <a16:creationId xmlns:a16="http://schemas.microsoft.com/office/drawing/2014/main" id="{5EABA9CD-1000-42AC-932F-629F3323620C}"/>
              </a:ext>
            </a:extLst>
          </p:cNvPr>
          <p:cNvSpPr>
            <a:spLocks noGrp="1"/>
          </p:cNvSpPr>
          <p:nvPr>
            <p:ph type="title"/>
          </p:nvPr>
        </p:nvSpPr>
        <p:spPr/>
        <p:txBody>
          <a:bodyPr/>
          <a:lstStyle/>
          <a:p>
            <a:r>
              <a:rPr lang="zh-TW" altLang="en-US"/>
              <a:t>摘要</a:t>
            </a:r>
          </a:p>
        </p:txBody>
      </p:sp>
      <p:sp>
        <p:nvSpPr>
          <p:cNvPr id="3" name="內容版面配置區 2">
            <a:extLst>
              <a:ext uri="{FF2B5EF4-FFF2-40B4-BE49-F238E27FC236}">
                <a16:creationId xmlns:a16="http://schemas.microsoft.com/office/drawing/2014/main" id="{5306DBEB-2312-4C28-8301-5F99EA283A04}"/>
              </a:ext>
            </a:extLst>
          </p:cNvPr>
          <p:cNvSpPr>
            <a:spLocks noGrp="1"/>
          </p:cNvSpPr>
          <p:nvPr>
            <p:ph idx="1"/>
          </p:nvPr>
        </p:nvSpPr>
        <p:spPr>
          <a:xfrm>
            <a:off x="1371600" y="2023533"/>
            <a:ext cx="9601200" cy="3729567"/>
          </a:xfrm>
        </p:spPr>
        <p:txBody>
          <a:bodyPr vert="horz" lIns="91440" tIns="45720" rIns="91440" bIns="45720" rtlCol="0" anchor="t">
            <a:normAutofit/>
          </a:bodyPr>
          <a:lstStyle/>
          <a:p>
            <a:pPr marL="383540" indent="-383540">
              <a:lnSpc>
                <a:spcPct val="100000"/>
              </a:lnSpc>
            </a:pPr>
            <a:r>
              <a:rPr lang="zh-TW" altLang="en-US">
                <a:latin typeface="+mn-ea"/>
              </a:rPr>
              <a:t>武士道的要求</a:t>
            </a:r>
            <a:endParaRPr lang="en-US" altLang="zh-TW">
              <a:latin typeface="+mn-ea"/>
            </a:endParaRPr>
          </a:p>
          <a:p>
            <a:pPr lvl="1" indent="-383540">
              <a:lnSpc>
                <a:spcPct val="100000"/>
              </a:lnSpc>
            </a:pPr>
            <a:r>
              <a:rPr lang="zh-TW" altLang="en-US" sz="2400" i="0">
                <a:latin typeface="+mn-ea"/>
              </a:rPr>
              <a:t>義，勇，仁，禮，誠，名譽，忠義，克己。</a:t>
            </a:r>
            <a:endParaRPr lang="en-US" altLang="zh-TW" sz="2400" i="0">
              <a:latin typeface="+mn-ea"/>
            </a:endParaRPr>
          </a:p>
          <a:p>
            <a:pPr marL="383540" indent="-383540">
              <a:lnSpc>
                <a:spcPct val="100000"/>
              </a:lnSpc>
            </a:pPr>
            <a:r>
              <a:rPr lang="zh-TW" altLang="en-US"/>
              <a:t>起源及轉變</a:t>
            </a:r>
            <a:endParaRPr lang="en-US" altLang="zh-TW"/>
          </a:p>
          <a:p>
            <a:pPr marL="913892" lvl="1" indent="-383540">
              <a:lnSpc>
                <a:spcPct val="100000"/>
              </a:lnSpc>
            </a:pPr>
            <a:r>
              <a:rPr lang="en-US" altLang="zh-TW" sz="2400" i="0" err="1">
                <a:latin typeface="+mn-ea"/>
              </a:rPr>
              <a:t>江戶前</a:t>
            </a:r>
            <a:r>
              <a:rPr lang="zh-TW" altLang="en-US" sz="2400" i="0">
                <a:latin typeface="+mn-ea"/>
              </a:rPr>
              <a:t>、</a:t>
            </a:r>
            <a:r>
              <a:rPr lang="zh-TW" altLang="en-US" sz="2400" i="0">
                <a:latin typeface="+mn-ea"/>
                <a:cs typeface="+mn-lt"/>
              </a:rPr>
              <a:t>江戶時</a:t>
            </a:r>
            <a:r>
              <a:rPr lang="zh-TW" sz="2400" i="0">
                <a:latin typeface="+mn-ea"/>
                <a:cs typeface="+mn-lt"/>
              </a:rPr>
              <a:t>、明治</a:t>
            </a:r>
            <a:r>
              <a:rPr lang="zh-TW" altLang="en-US" sz="2400" i="0">
                <a:latin typeface="+mn-ea"/>
                <a:cs typeface="+mn-lt"/>
              </a:rPr>
              <a:t>後。</a:t>
            </a:r>
            <a:endParaRPr lang="zh-TW" altLang="en-US" sz="2400" i="0">
              <a:latin typeface="+mn-ea"/>
            </a:endParaRPr>
          </a:p>
          <a:p>
            <a:pPr marL="383540" indent="-383540">
              <a:lnSpc>
                <a:spcPct val="100000"/>
              </a:lnSpc>
            </a:pPr>
            <a:r>
              <a:rPr lang="zh-TW" altLang="en-US">
                <a:latin typeface="+mn-ea"/>
              </a:rPr>
              <a:t>大眾對武士的價值觀偏差</a:t>
            </a:r>
            <a:endParaRPr lang="en-US" altLang="zh-TW">
              <a:latin typeface="+mn-ea"/>
            </a:endParaRPr>
          </a:p>
          <a:p>
            <a:pPr lvl="1" indent="-383540">
              <a:lnSpc>
                <a:spcPct val="150000"/>
              </a:lnSpc>
            </a:pPr>
            <a:r>
              <a:rPr lang="en-US" altLang="zh-TW" sz="2400" i="0" err="1">
                <a:latin typeface="+mn-ea"/>
              </a:rPr>
              <a:t>切腹不是全部</a:t>
            </a:r>
            <a:r>
              <a:rPr lang="en-US" altLang="zh-TW" sz="2400" i="0">
                <a:latin typeface="+mn-ea"/>
              </a:rPr>
              <a:t>！！</a:t>
            </a:r>
          </a:p>
          <a:p>
            <a:pPr lvl="1" indent="-383540">
              <a:lnSpc>
                <a:spcPct val="150000"/>
              </a:lnSpc>
            </a:pPr>
            <a:endParaRPr lang="en-US" altLang="zh-TW">
              <a:latin typeface="+mn-ea"/>
            </a:endParaRPr>
          </a:p>
          <a:p>
            <a:pPr marL="383540" indent="-383540">
              <a:lnSpc>
                <a:spcPct val="150000"/>
              </a:lnSpc>
            </a:pPr>
            <a:endParaRPr lang="en-US" altLang="zh-TW">
              <a:latin typeface="+mn-ea"/>
            </a:endParaRPr>
          </a:p>
          <a:p>
            <a:pPr marL="383540" indent="-383540"/>
            <a:endParaRPr lang="zh-TW" altLang="en-US">
              <a:latin typeface="+mn-ea"/>
            </a:endParaRPr>
          </a:p>
          <a:p>
            <a:pPr marL="0" indent="0">
              <a:buNone/>
            </a:pPr>
            <a:endParaRPr lang="zh-TW" altLang="en-US">
              <a:latin typeface="+mn-ea"/>
            </a:endParaRPr>
          </a:p>
          <a:p>
            <a:pPr marL="383540" indent="-383540"/>
            <a:endParaRPr lang="zh-TW" altLang="en-US">
              <a:latin typeface="+mn-ea"/>
            </a:endParaRPr>
          </a:p>
        </p:txBody>
      </p:sp>
      <p:pic>
        <p:nvPicPr>
          <p:cNvPr id="7" name="圖片 6">
            <a:extLst>
              <a:ext uri="{FF2B5EF4-FFF2-40B4-BE49-F238E27FC236}">
                <a16:creationId xmlns:a16="http://schemas.microsoft.com/office/drawing/2014/main" id="{8CCC4D79-773A-41AB-9BC0-00D92AD24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376" y="858520"/>
            <a:ext cx="3604485" cy="5140960"/>
          </a:xfrm>
          <a:prstGeom prst="rect">
            <a:avLst/>
          </a:prstGeom>
        </p:spPr>
      </p:pic>
      <p:sp>
        <p:nvSpPr>
          <p:cNvPr id="8" name="文字方塊 7">
            <a:extLst>
              <a:ext uri="{FF2B5EF4-FFF2-40B4-BE49-F238E27FC236}">
                <a16:creationId xmlns:a16="http://schemas.microsoft.com/office/drawing/2014/main" id="{CB02737D-C141-47C4-ABD7-DEDA47BBDD3F}"/>
              </a:ext>
            </a:extLst>
          </p:cNvPr>
          <p:cNvSpPr txBox="1"/>
          <p:nvPr/>
        </p:nvSpPr>
        <p:spPr>
          <a:xfrm>
            <a:off x="8189936" y="6031503"/>
            <a:ext cx="4079127" cy="369332"/>
          </a:xfrm>
          <a:prstGeom prst="rect">
            <a:avLst/>
          </a:prstGeom>
          <a:noFill/>
        </p:spPr>
        <p:txBody>
          <a:bodyPr wrap="square" rtlCol="0">
            <a:spAutoFit/>
          </a:bodyPr>
          <a:lstStyle/>
          <a:p>
            <a:r>
              <a:rPr lang="zh-TW" altLang="en-US" b="0" i="0">
                <a:solidFill>
                  <a:srgbClr val="202122"/>
                </a:solidFill>
                <a:effectLst/>
                <a:latin typeface="+mn-ea"/>
              </a:rPr>
              <a:t>日本武士與</a:t>
            </a:r>
            <a:r>
              <a:rPr lang="zh-TW" altLang="en-US" b="0" i="0" u="none" strike="noStrike">
                <a:effectLst/>
                <a:latin typeface="+mn-ea"/>
              </a:rPr>
              <a:t>櫻花</a:t>
            </a:r>
            <a:r>
              <a:rPr lang="en-US" altLang="zh-TW">
                <a:latin typeface="+mn-ea"/>
                <a:hlinkClick r:id="rId6"/>
              </a:rPr>
              <a:t>(wikipedia.org)</a:t>
            </a:r>
            <a:endParaRPr lang="zh-TW" altLang="en-US">
              <a:latin typeface="+mn-ea"/>
            </a:endParaRPr>
          </a:p>
        </p:txBody>
      </p:sp>
    </p:spTree>
    <p:extLst>
      <p:ext uri="{BB962C8B-B14F-4D97-AF65-F5344CB8AC3E}">
        <p14:creationId xmlns:p14="http://schemas.microsoft.com/office/powerpoint/2010/main" val="208096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5" descr="書本 以實心填滿">
            <a:extLst>
              <a:ext uri="{FF2B5EF4-FFF2-40B4-BE49-F238E27FC236}">
                <a16:creationId xmlns:a16="http://schemas.microsoft.com/office/drawing/2014/main" id="{AA8FA461-58E4-45E6-8826-A1673F5B6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9732" y="38622"/>
            <a:ext cx="6645056" cy="6592865"/>
          </a:xfrm>
          <a:prstGeom prst="rect">
            <a:avLst/>
          </a:prstGeom>
        </p:spPr>
      </p:pic>
      <p:sp>
        <p:nvSpPr>
          <p:cNvPr id="2" name="標題 1">
            <a:extLst>
              <a:ext uri="{FF2B5EF4-FFF2-40B4-BE49-F238E27FC236}">
                <a16:creationId xmlns:a16="http://schemas.microsoft.com/office/drawing/2014/main" id="{23CDC998-95F4-4205-A005-8DBFE63CD298}"/>
              </a:ext>
            </a:extLst>
          </p:cNvPr>
          <p:cNvSpPr>
            <a:spLocks noGrp="1"/>
          </p:cNvSpPr>
          <p:nvPr>
            <p:ph type="title"/>
          </p:nvPr>
        </p:nvSpPr>
        <p:spPr/>
        <p:txBody>
          <a:bodyPr/>
          <a:lstStyle/>
          <a:p>
            <a:r>
              <a:rPr lang="zh-TW" altLang="en-US"/>
              <a:t>武士道的要求</a:t>
            </a:r>
            <a:br>
              <a:rPr lang="en-US" altLang="zh-TW"/>
            </a:br>
            <a:endParaRPr lang="zh-TW" altLang="en-US"/>
          </a:p>
        </p:txBody>
      </p:sp>
      <p:sp>
        <p:nvSpPr>
          <p:cNvPr id="3" name="內容版面配置區 2">
            <a:extLst>
              <a:ext uri="{FF2B5EF4-FFF2-40B4-BE49-F238E27FC236}">
                <a16:creationId xmlns:a16="http://schemas.microsoft.com/office/drawing/2014/main" id="{986E6764-6D8C-4625-ADE0-F7912409D45A}"/>
              </a:ext>
            </a:extLst>
          </p:cNvPr>
          <p:cNvSpPr>
            <a:spLocks noGrp="1"/>
          </p:cNvSpPr>
          <p:nvPr>
            <p:ph idx="1"/>
          </p:nvPr>
        </p:nvSpPr>
        <p:spPr>
          <a:xfrm>
            <a:off x="1371600" y="2015067"/>
            <a:ext cx="9796692" cy="3852333"/>
          </a:xfrm>
        </p:spPr>
        <p:txBody>
          <a:bodyPr>
            <a:normAutofit fontScale="92500" lnSpcReduction="10000"/>
          </a:bodyPr>
          <a:lstStyle/>
          <a:p>
            <a:r>
              <a:rPr lang="zh-TW" altLang="en-US" sz="3000" i="0">
                <a:solidFill>
                  <a:schemeClr val="accent6">
                    <a:lumMod val="50000"/>
                  </a:schemeClr>
                </a:solidFill>
                <a:latin typeface="+mn-ea"/>
              </a:rPr>
              <a:t>義</a:t>
            </a:r>
            <a:endParaRPr lang="en-US" altLang="zh-TW" sz="3000" i="0">
              <a:solidFill>
                <a:schemeClr val="accent6">
                  <a:lumMod val="50000"/>
                </a:schemeClr>
              </a:solidFill>
              <a:latin typeface="+mn-ea"/>
            </a:endParaRPr>
          </a:p>
          <a:p>
            <a:pPr lvl="1"/>
            <a:r>
              <a:rPr lang="zh-TW" altLang="en-US" sz="2600" i="0">
                <a:latin typeface="+mn-ea"/>
              </a:rPr>
              <a:t>最嚴格的教誨，要求武士</a:t>
            </a:r>
            <a:r>
              <a:rPr lang="zh-TW" altLang="en-US" sz="2600" i="0">
                <a:solidFill>
                  <a:srgbClr val="0070C0"/>
                </a:solidFill>
                <a:latin typeface="+mn-ea"/>
              </a:rPr>
              <a:t>遵守義理和道德</a:t>
            </a:r>
            <a:r>
              <a:rPr lang="zh-TW" altLang="en-US" sz="2600" i="0">
                <a:latin typeface="+mn-ea"/>
              </a:rPr>
              <a:t>。</a:t>
            </a:r>
            <a:endParaRPr lang="en-US" altLang="zh-TW" sz="2600" i="0">
              <a:latin typeface="+mn-ea"/>
            </a:endParaRPr>
          </a:p>
          <a:p>
            <a:r>
              <a:rPr lang="zh-TW" altLang="en-US" sz="3000" i="0">
                <a:solidFill>
                  <a:schemeClr val="accent6">
                    <a:lumMod val="50000"/>
                  </a:schemeClr>
                </a:solidFill>
                <a:latin typeface="+mn-ea"/>
              </a:rPr>
              <a:t>勇</a:t>
            </a:r>
            <a:endParaRPr lang="en-US" altLang="zh-TW" sz="3000" i="0">
              <a:solidFill>
                <a:schemeClr val="accent6">
                  <a:lumMod val="50000"/>
                </a:schemeClr>
              </a:solidFill>
              <a:latin typeface="+mn-ea"/>
            </a:endParaRPr>
          </a:p>
          <a:p>
            <a:pPr lvl="1"/>
            <a:r>
              <a:rPr lang="zh-TW" altLang="en-US" sz="2600" i="0">
                <a:latin typeface="+mn-ea"/>
              </a:rPr>
              <a:t>要求武士擁有</a:t>
            </a:r>
            <a:r>
              <a:rPr lang="zh-TW" altLang="en-US" sz="2600" i="0">
                <a:solidFill>
                  <a:srgbClr val="0070C0"/>
                </a:solidFill>
                <a:latin typeface="+mn-ea"/>
              </a:rPr>
              <a:t>敢作敢為、堅忍不拔的精神</a:t>
            </a:r>
            <a:r>
              <a:rPr lang="zh-TW" altLang="en-US" sz="2600" i="0">
                <a:latin typeface="+mn-ea"/>
              </a:rPr>
              <a:t>，同時要有</a:t>
            </a:r>
            <a:r>
              <a:rPr lang="zh-TW" altLang="en-US" sz="2600" i="0">
                <a:solidFill>
                  <a:srgbClr val="0070C0"/>
                </a:solidFill>
                <a:latin typeface="+mn-ea"/>
              </a:rPr>
              <a:t>高強的武藝</a:t>
            </a:r>
            <a:r>
              <a:rPr lang="zh-TW" altLang="en-US" sz="2600" i="0">
                <a:latin typeface="+mn-ea"/>
              </a:rPr>
              <a:t>。</a:t>
            </a:r>
            <a:endParaRPr lang="en-US" altLang="zh-TW" sz="2600" i="0">
              <a:latin typeface="+mn-ea"/>
            </a:endParaRPr>
          </a:p>
          <a:p>
            <a:r>
              <a:rPr lang="zh-TW" altLang="en-US" sz="3000" i="0">
                <a:solidFill>
                  <a:schemeClr val="accent6">
                    <a:lumMod val="50000"/>
                  </a:schemeClr>
                </a:solidFill>
                <a:latin typeface="+mn-ea"/>
              </a:rPr>
              <a:t>仁</a:t>
            </a:r>
            <a:endParaRPr lang="en-US" altLang="zh-TW" sz="3000" i="0">
              <a:solidFill>
                <a:schemeClr val="accent6">
                  <a:lumMod val="50000"/>
                </a:schemeClr>
              </a:solidFill>
              <a:latin typeface="+mn-ea"/>
            </a:endParaRPr>
          </a:p>
          <a:p>
            <a:pPr lvl="1"/>
            <a:r>
              <a:rPr lang="zh-TW" altLang="en-US" sz="2600" b="0" i="0">
                <a:solidFill>
                  <a:srgbClr val="333333"/>
                </a:solidFill>
                <a:effectLst/>
                <a:latin typeface="+mn-ea"/>
              </a:rPr>
              <a:t>使武士同時具有寬容、愛心、同情、憐憫的</a:t>
            </a:r>
            <a:r>
              <a:rPr lang="zh-TW" altLang="en-US" sz="2600" b="0" i="0">
                <a:solidFill>
                  <a:srgbClr val="0070C0"/>
                </a:solidFill>
                <a:effectLst/>
                <a:latin typeface="+mn-ea"/>
              </a:rPr>
              <a:t>美德</a:t>
            </a:r>
            <a:r>
              <a:rPr lang="zh-TW" altLang="en-US" sz="2600" b="0" i="0">
                <a:solidFill>
                  <a:srgbClr val="333333"/>
                </a:solidFill>
                <a:effectLst/>
                <a:latin typeface="+mn-ea"/>
              </a:rPr>
              <a:t>。</a:t>
            </a:r>
            <a:endParaRPr lang="en-US" altLang="zh-TW" sz="2600" i="0">
              <a:latin typeface="+mn-ea"/>
            </a:endParaRPr>
          </a:p>
          <a:p>
            <a:r>
              <a:rPr lang="zh-TW" altLang="en-US" sz="3000" i="0">
                <a:solidFill>
                  <a:schemeClr val="accent6">
                    <a:lumMod val="50000"/>
                  </a:schemeClr>
                </a:solidFill>
                <a:latin typeface="+mn-ea"/>
              </a:rPr>
              <a:t>禮</a:t>
            </a:r>
            <a:endParaRPr lang="en-US" altLang="zh-TW" sz="3000" i="0">
              <a:solidFill>
                <a:schemeClr val="accent6">
                  <a:lumMod val="50000"/>
                </a:schemeClr>
              </a:solidFill>
              <a:latin typeface="+mn-ea"/>
            </a:endParaRPr>
          </a:p>
          <a:p>
            <a:pPr lvl="1"/>
            <a:r>
              <a:rPr lang="zh-TW" altLang="en-US" sz="2600" b="0" i="0">
                <a:solidFill>
                  <a:srgbClr val="333333"/>
                </a:solidFill>
                <a:effectLst/>
                <a:latin typeface="+mn-ea"/>
              </a:rPr>
              <a:t>對他人的情感和關懷的</a:t>
            </a:r>
            <a:r>
              <a:rPr lang="zh-TW" altLang="en-US" sz="2600" b="0" i="0">
                <a:solidFill>
                  <a:srgbClr val="0070C0"/>
                </a:solidFill>
                <a:effectLst/>
                <a:latin typeface="+mn-ea"/>
              </a:rPr>
              <a:t>外在表現</a:t>
            </a:r>
            <a:r>
              <a:rPr lang="zh-TW" altLang="en-US" sz="2600" b="0" i="0">
                <a:solidFill>
                  <a:srgbClr val="333333"/>
                </a:solidFill>
                <a:effectLst/>
                <a:latin typeface="+mn-ea"/>
              </a:rPr>
              <a:t>。</a:t>
            </a:r>
            <a:endParaRPr lang="en-US" altLang="zh-TW" sz="2600" i="0">
              <a:latin typeface="+mn-ea"/>
            </a:endParaRPr>
          </a:p>
          <a:p>
            <a:pPr lvl="1"/>
            <a:endParaRPr lang="zh-TW" altLang="en-US">
              <a:latin typeface="+mn-ea"/>
            </a:endParaRPr>
          </a:p>
        </p:txBody>
      </p:sp>
      <p:pic>
        <p:nvPicPr>
          <p:cNvPr id="4" name="圖片 4" descr="爆米花 Pusheen 貓">
            <a:extLst>
              <a:ext uri="{FF2B5EF4-FFF2-40B4-BE49-F238E27FC236}">
                <a16:creationId xmlns:a16="http://schemas.microsoft.com/office/drawing/2014/main" id="{242C26EB-03FF-479E-9827-E08200137B5A}"/>
              </a:ext>
            </a:extLst>
          </p:cNvPr>
          <p:cNvPicPr>
            <a:picLocks noChangeAspect="1"/>
          </p:cNvPicPr>
          <p:nvPr/>
        </p:nvPicPr>
        <p:blipFill>
          <a:blip r:embed="rId5"/>
          <a:stretch>
            <a:fillRect/>
          </a:stretch>
        </p:blipFill>
        <p:spPr>
          <a:xfrm flipH="1">
            <a:off x="9419573" y="4113756"/>
            <a:ext cx="2549046" cy="2743200"/>
          </a:xfrm>
          <a:prstGeom prst="rect">
            <a:avLst/>
          </a:prstGeom>
        </p:spPr>
      </p:pic>
    </p:spTree>
    <p:extLst>
      <p:ext uri="{BB962C8B-B14F-4D97-AF65-F5344CB8AC3E}">
        <p14:creationId xmlns:p14="http://schemas.microsoft.com/office/powerpoint/2010/main" val="5701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5" descr="聊天泡泡 以實心填滿">
            <a:extLst>
              <a:ext uri="{FF2B5EF4-FFF2-40B4-BE49-F238E27FC236}">
                <a16:creationId xmlns:a16="http://schemas.microsoft.com/office/drawing/2014/main" id="{AE6209D0-43C8-4D69-B99B-9B27F38EE2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6799" y="-44884"/>
            <a:ext cx="6488482" cy="6425852"/>
          </a:xfrm>
          <a:prstGeom prst="rect">
            <a:avLst/>
          </a:prstGeom>
        </p:spPr>
      </p:pic>
      <p:pic>
        <p:nvPicPr>
          <p:cNvPr id="4" name="圖形 4" descr="聊天泡泡 以實心填滿">
            <a:extLst>
              <a:ext uri="{FF2B5EF4-FFF2-40B4-BE49-F238E27FC236}">
                <a16:creationId xmlns:a16="http://schemas.microsoft.com/office/drawing/2014/main" id="{1AACE389-1BD2-4B0A-B5CA-FCBC8D581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0774" y="90814"/>
            <a:ext cx="7427933" cy="7354865"/>
          </a:xfrm>
          <a:prstGeom prst="rect">
            <a:avLst/>
          </a:prstGeom>
        </p:spPr>
      </p:pic>
      <p:sp>
        <p:nvSpPr>
          <p:cNvPr id="2" name="標題 1">
            <a:extLst>
              <a:ext uri="{FF2B5EF4-FFF2-40B4-BE49-F238E27FC236}">
                <a16:creationId xmlns:a16="http://schemas.microsoft.com/office/drawing/2014/main" id="{0F5ADB2E-2936-4E90-9EBC-1E9272525B69}"/>
              </a:ext>
            </a:extLst>
          </p:cNvPr>
          <p:cNvSpPr>
            <a:spLocks noGrp="1"/>
          </p:cNvSpPr>
          <p:nvPr>
            <p:ph type="title"/>
          </p:nvPr>
        </p:nvSpPr>
        <p:spPr/>
        <p:txBody>
          <a:bodyPr/>
          <a:lstStyle/>
          <a:p>
            <a:r>
              <a:rPr lang="zh-TW" altLang="en-US"/>
              <a:t>武士道的要求</a:t>
            </a:r>
          </a:p>
        </p:txBody>
      </p:sp>
      <p:sp>
        <p:nvSpPr>
          <p:cNvPr id="3" name="內容版面配置區 2">
            <a:extLst>
              <a:ext uri="{FF2B5EF4-FFF2-40B4-BE49-F238E27FC236}">
                <a16:creationId xmlns:a16="http://schemas.microsoft.com/office/drawing/2014/main" id="{86456E7C-C32F-4A62-9737-9394DFEB3964}"/>
              </a:ext>
            </a:extLst>
          </p:cNvPr>
          <p:cNvSpPr>
            <a:spLocks noGrp="1"/>
          </p:cNvSpPr>
          <p:nvPr>
            <p:ph idx="1"/>
          </p:nvPr>
        </p:nvSpPr>
        <p:spPr>
          <a:xfrm>
            <a:off x="1371600" y="1780119"/>
            <a:ext cx="9601200" cy="4807528"/>
          </a:xfrm>
          <a:noFill/>
        </p:spPr>
        <p:txBody>
          <a:bodyPr>
            <a:normAutofit fontScale="85000" lnSpcReduction="10000"/>
          </a:bodyPr>
          <a:lstStyle/>
          <a:p>
            <a:r>
              <a:rPr lang="zh-TW" altLang="en-US" sz="3300" i="0">
                <a:solidFill>
                  <a:schemeClr val="accent6">
                    <a:lumMod val="50000"/>
                  </a:schemeClr>
                </a:solidFill>
                <a:latin typeface="+mn-ea"/>
              </a:rPr>
              <a:t>誠</a:t>
            </a:r>
            <a:endParaRPr lang="en-US" altLang="zh-TW" sz="3300" i="0">
              <a:solidFill>
                <a:schemeClr val="accent6">
                  <a:lumMod val="50000"/>
                </a:schemeClr>
              </a:solidFill>
              <a:latin typeface="+mn-ea"/>
            </a:endParaRPr>
          </a:p>
          <a:p>
            <a:pPr lvl="1"/>
            <a:r>
              <a:rPr lang="zh-TW" altLang="en-US" b="0" i="0">
                <a:solidFill>
                  <a:srgbClr val="333333"/>
                </a:solidFill>
                <a:effectLst/>
                <a:latin typeface="+mn-ea"/>
              </a:rPr>
              <a:t>要求武士保持</a:t>
            </a:r>
            <a:r>
              <a:rPr lang="zh-TW" altLang="en-US" b="0" i="0">
                <a:solidFill>
                  <a:srgbClr val="0070C0"/>
                </a:solidFill>
                <a:effectLst/>
                <a:latin typeface="+mn-ea"/>
              </a:rPr>
              <a:t>誠實</a:t>
            </a:r>
            <a:r>
              <a:rPr lang="zh-TW" altLang="en-US" b="0" i="0">
                <a:solidFill>
                  <a:srgbClr val="333333"/>
                </a:solidFill>
                <a:effectLst/>
                <a:latin typeface="+mn-ea"/>
              </a:rPr>
              <a:t>，同時要擺脫來自諸如商人階層之類的</a:t>
            </a:r>
            <a:r>
              <a:rPr lang="zh-TW" altLang="en-US" b="0" i="0">
                <a:solidFill>
                  <a:srgbClr val="0070C0"/>
                </a:solidFill>
                <a:effectLst/>
                <a:latin typeface="+mn-ea"/>
              </a:rPr>
              <a:t>誘惑</a:t>
            </a:r>
            <a:r>
              <a:rPr lang="zh-TW" altLang="en-US" b="0" i="0">
                <a:solidFill>
                  <a:srgbClr val="333333"/>
                </a:solidFill>
                <a:effectLst/>
                <a:latin typeface="+mn-ea"/>
              </a:rPr>
              <a:t>。</a:t>
            </a:r>
            <a:endParaRPr lang="en-US" altLang="zh-TW" i="0">
              <a:latin typeface="+mn-ea"/>
            </a:endParaRPr>
          </a:p>
          <a:p>
            <a:r>
              <a:rPr lang="zh-TW" altLang="en-US" sz="3300" i="0">
                <a:solidFill>
                  <a:schemeClr val="accent6">
                    <a:lumMod val="50000"/>
                  </a:schemeClr>
                </a:solidFill>
                <a:latin typeface="+mn-ea"/>
              </a:rPr>
              <a:t>名譽</a:t>
            </a:r>
            <a:endParaRPr lang="en-US" altLang="zh-TW" sz="3300" i="0">
              <a:solidFill>
                <a:schemeClr val="accent6">
                  <a:lumMod val="50000"/>
                </a:schemeClr>
              </a:solidFill>
              <a:latin typeface="+mn-ea"/>
            </a:endParaRPr>
          </a:p>
          <a:p>
            <a:pPr lvl="1"/>
            <a:r>
              <a:rPr lang="zh-TW" altLang="en-US" b="0" i="0">
                <a:solidFill>
                  <a:srgbClr val="333333"/>
                </a:solidFill>
                <a:effectLst/>
                <a:latin typeface="+mn-ea"/>
              </a:rPr>
              <a:t>包含著人格的</a:t>
            </a:r>
            <a:r>
              <a:rPr lang="zh-TW" altLang="en-US" b="0" i="0">
                <a:solidFill>
                  <a:srgbClr val="0070C0"/>
                </a:solidFill>
                <a:effectLst/>
                <a:latin typeface="+mn-ea"/>
              </a:rPr>
              <a:t>尊嚴</a:t>
            </a:r>
            <a:r>
              <a:rPr lang="zh-TW" altLang="en-US" b="0" i="0">
                <a:solidFill>
                  <a:srgbClr val="333333"/>
                </a:solidFill>
                <a:effectLst/>
                <a:latin typeface="+mn-ea"/>
              </a:rPr>
              <a:t>及對價值明確的</a:t>
            </a:r>
            <a:r>
              <a:rPr lang="zh-TW" altLang="en-US" b="0" i="0">
                <a:solidFill>
                  <a:srgbClr val="0070C0"/>
                </a:solidFill>
                <a:effectLst/>
                <a:latin typeface="+mn-ea"/>
              </a:rPr>
              <a:t>自覺</a:t>
            </a:r>
            <a:r>
              <a:rPr lang="zh-TW" altLang="en-US" b="0" i="0">
                <a:solidFill>
                  <a:srgbClr val="333333"/>
                </a:solidFill>
                <a:effectLst/>
                <a:latin typeface="+mn-ea"/>
              </a:rPr>
              <a:t>，要求武士為了名譽而願意付出一切，又要具有分清是非保持忍耐和</a:t>
            </a:r>
            <a:r>
              <a:rPr lang="zh-TW" altLang="en-US" b="0" i="0">
                <a:solidFill>
                  <a:srgbClr val="0070C0"/>
                </a:solidFill>
                <a:effectLst/>
                <a:latin typeface="+mn-ea"/>
              </a:rPr>
              <a:t>堅忍</a:t>
            </a:r>
            <a:r>
              <a:rPr lang="zh-TW" altLang="en-US" b="0" i="0">
                <a:solidFill>
                  <a:srgbClr val="333333"/>
                </a:solidFill>
                <a:effectLst/>
                <a:latin typeface="+mn-ea"/>
              </a:rPr>
              <a:t>的品行。</a:t>
            </a:r>
            <a:endParaRPr lang="en-US" altLang="zh-TW" i="0">
              <a:latin typeface="+mn-ea"/>
            </a:endParaRPr>
          </a:p>
          <a:p>
            <a:r>
              <a:rPr lang="zh-TW" altLang="en-US" sz="3300" i="0">
                <a:solidFill>
                  <a:schemeClr val="accent6">
                    <a:lumMod val="50000"/>
                  </a:schemeClr>
                </a:solidFill>
                <a:latin typeface="+mn-ea"/>
              </a:rPr>
              <a:t>忠義</a:t>
            </a:r>
            <a:endParaRPr lang="en-US" altLang="zh-TW" sz="3300" i="0">
              <a:solidFill>
                <a:schemeClr val="accent6">
                  <a:lumMod val="50000"/>
                </a:schemeClr>
              </a:solidFill>
              <a:latin typeface="+mn-ea"/>
            </a:endParaRPr>
          </a:p>
          <a:p>
            <a:pPr lvl="1"/>
            <a:r>
              <a:rPr lang="zh-TW" altLang="en-US" i="0">
                <a:latin typeface="+mn-ea"/>
              </a:rPr>
              <a:t>要求武士</a:t>
            </a:r>
            <a:r>
              <a:rPr lang="zh-TW" altLang="en-US" b="0" i="0">
                <a:solidFill>
                  <a:srgbClr val="0070C0"/>
                </a:solidFill>
                <a:effectLst/>
                <a:latin typeface="+mn-ea"/>
              </a:rPr>
              <a:t>忠於自己的主人</a:t>
            </a:r>
            <a:r>
              <a:rPr lang="zh-TW" altLang="en-US" b="0" i="0">
                <a:solidFill>
                  <a:srgbClr val="333333"/>
                </a:solidFill>
                <a:effectLst/>
                <a:latin typeface="+mn-ea"/>
              </a:rPr>
              <a:t>，擁有至高無上的重要性。</a:t>
            </a:r>
            <a:endParaRPr lang="en-US" altLang="zh-TW" i="0">
              <a:latin typeface="+mn-ea"/>
            </a:endParaRPr>
          </a:p>
          <a:p>
            <a:r>
              <a:rPr lang="zh-TW" altLang="en-US" sz="3300" i="0">
                <a:solidFill>
                  <a:schemeClr val="accent6">
                    <a:lumMod val="50000"/>
                  </a:schemeClr>
                </a:solidFill>
                <a:latin typeface="+mn-ea"/>
              </a:rPr>
              <a:t>克己</a:t>
            </a:r>
            <a:endParaRPr lang="en-US" altLang="zh-TW" sz="3300" i="0">
              <a:solidFill>
                <a:schemeClr val="accent6">
                  <a:lumMod val="50000"/>
                </a:schemeClr>
              </a:solidFill>
              <a:latin typeface="+mn-ea"/>
            </a:endParaRPr>
          </a:p>
          <a:p>
            <a:pPr lvl="1"/>
            <a:r>
              <a:rPr lang="zh-TW" altLang="en-US" b="0" i="0">
                <a:solidFill>
                  <a:srgbClr val="333333"/>
                </a:solidFill>
                <a:effectLst/>
                <a:latin typeface="+mn-ea"/>
              </a:rPr>
              <a:t>要求武士</a:t>
            </a:r>
            <a:r>
              <a:rPr lang="zh-TW" altLang="en-US" b="0" i="0">
                <a:solidFill>
                  <a:srgbClr val="0070C0"/>
                </a:solidFill>
                <a:effectLst/>
                <a:latin typeface="+mn-ea"/>
              </a:rPr>
              <a:t>克制自己的私慾</a:t>
            </a:r>
            <a:r>
              <a:rPr lang="zh-TW" altLang="en-US" b="0" i="0">
                <a:solidFill>
                  <a:srgbClr val="333333"/>
                </a:solidFill>
                <a:effectLst/>
                <a:latin typeface="+mn-ea"/>
              </a:rPr>
              <a:t>，不能被慾望左右信念，才能侍奉君主，保護領國領民。</a:t>
            </a:r>
            <a:br>
              <a:rPr lang="zh-TW" altLang="en-US">
                <a:latin typeface="+mn-ea"/>
              </a:rPr>
            </a:br>
            <a:endParaRPr lang="en-US" altLang="zh-TW" i="0">
              <a:solidFill>
                <a:schemeClr val="accent6">
                  <a:lumMod val="50000"/>
                </a:schemeClr>
              </a:solidFill>
              <a:latin typeface="+mn-ea"/>
            </a:endParaRPr>
          </a:p>
          <a:p>
            <a:pPr lvl="1"/>
            <a:endParaRPr lang="en-US" altLang="zh-TW" sz="2400" i="0">
              <a:latin typeface="+mn-ea"/>
            </a:endParaRPr>
          </a:p>
          <a:p>
            <a:pPr lvl="1"/>
            <a:endParaRPr lang="zh-TW" altLang="en-US">
              <a:latin typeface="+mn-ea"/>
            </a:endParaRPr>
          </a:p>
        </p:txBody>
      </p:sp>
    </p:spTree>
    <p:extLst>
      <p:ext uri="{BB962C8B-B14F-4D97-AF65-F5344CB8AC3E}">
        <p14:creationId xmlns:p14="http://schemas.microsoft.com/office/powerpoint/2010/main" val="32334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形 4" descr="上升趨勢的橫條圖 以實心填滿">
            <a:extLst>
              <a:ext uri="{FF2B5EF4-FFF2-40B4-BE49-F238E27FC236}">
                <a16:creationId xmlns:a16="http://schemas.microsoft.com/office/drawing/2014/main" id="{5D7621E5-7157-465E-AADE-BA2546F47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9759" y="685800"/>
            <a:ext cx="6853824" cy="6780756"/>
          </a:xfrm>
          <a:prstGeom prst="rect">
            <a:avLst/>
          </a:prstGeom>
        </p:spPr>
      </p:pic>
      <p:sp>
        <p:nvSpPr>
          <p:cNvPr id="2" name="標題 1">
            <a:extLst>
              <a:ext uri="{FF2B5EF4-FFF2-40B4-BE49-F238E27FC236}">
                <a16:creationId xmlns:a16="http://schemas.microsoft.com/office/drawing/2014/main" id="{177F46E7-2E22-471E-8332-A9E3F43DBB65}"/>
              </a:ext>
            </a:extLst>
          </p:cNvPr>
          <p:cNvSpPr>
            <a:spLocks noGrp="1"/>
          </p:cNvSpPr>
          <p:nvPr>
            <p:ph type="title"/>
          </p:nvPr>
        </p:nvSpPr>
        <p:spPr/>
        <p:txBody>
          <a:bodyPr/>
          <a:lstStyle/>
          <a:p>
            <a:r>
              <a:rPr lang="zh-TW" altLang="en-US"/>
              <a:t>起源及轉變</a:t>
            </a:r>
            <a:br>
              <a:rPr lang="en-US" altLang="zh-TW"/>
            </a:br>
            <a:endParaRPr lang="zh-TW" altLang="en-US"/>
          </a:p>
        </p:txBody>
      </p:sp>
      <p:graphicFrame>
        <p:nvGraphicFramePr>
          <p:cNvPr id="5" name="內容版面配置區 3">
            <a:extLst>
              <a:ext uri="{FF2B5EF4-FFF2-40B4-BE49-F238E27FC236}">
                <a16:creationId xmlns:a16="http://schemas.microsoft.com/office/drawing/2014/main" id="{9CC3F231-29DE-44A6-8E86-EEF922808F68}"/>
              </a:ext>
            </a:extLst>
          </p:cNvPr>
          <p:cNvGraphicFramePr>
            <a:graphicFrameLocks/>
          </p:cNvGraphicFramePr>
          <p:nvPr>
            <p:extLst>
              <p:ext uri="{D42A27DB-BD31-4B8C-83A1-F6EECF244321}">
                <p14:modId xmlns:p14="http://schemas.microsoft.com/office/powerpoint/2010/main" val="2369044243"/>
              </p:ext>
            </p:extLst>
          </p:nvPr>
        </p:nvGraphicFramePr>
        <p:xfrm>
          <a:off x="1972713" y="3247854"/>
          <a:ext cx="8398973" cy="3023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文字方塊 2">
            <a:extLst>
              <a:ext uri="{FF2B5EF4-FFF2-40B4-BE49-F238E27FC236}">
                <a16:creationId xmlns:a16="http://schemas.microsoft.com/office/drawing/2014/main" id="{28045BEB-ADCC-4BE5-ADF4-B9F88E85BEF8}"/>
              </a:ext>
            </a:extLst>
          </p:cNvPr>
          <p:cNvSpPr txBox="1"/>
          <p:nvPr/>
        </p:nvSpPr>
        <p:spPr>
          <a:xfrm>
            <a:off x="1371600" y="1761954"/>
            <a:ext cx="10126133" cy="1200329"/>
          </a:xfrm>
          <a:prstGeom prst="rect">
            <a:avLst/>
          </a:prstGeom>
          <a:noFill/>
        </p:spPr>
        <p:txBody>
          <a:bodyPr wrap="square" rtlCol="0">
            <a:spAutoFit/>
          </a:bodyPr>
          <a:lstStyle/>
          <a:p>
            <a:pPr marL="342900" indent="-342900">
              <a:buFont typeface="Arial" panose="020B0604020202020204" pitchFamily="34" charset="0"/>
              <a:buChar char="•"/>
            </a:pPr>
            <a:r>
              <a:rPr lang="zh-TW" altLang="en-US" sz="2400"/>
              <a:t>西元</a:t>
            </a:r>
            <a:r>
              <a:rPr lang="zh-TW" altLang="en-US" sz="2400">
                <a:solidFill>
                  <a:schemeClr val="accent6">
                    <a:lumMod val="50000"/>
                  </a:schemeClr>
                </a:solidFill>
              </a:rPr>
              <a:t>七世紀</a:t>
            </a:r>
            <a:r>
              <a:rPr lang="zh-TW" altLang="en-US" sz="2400"/>
              <a:t>的</a:t>
            </a:r>
            <a:r>
              <a:rPr lang="zh-TW" altLang="en-US" sz="2400">
                <a:solidFill>
                  <a:schemeClr val="accent6">
                    <a:lumMod val="50000"/>
                  </a:schemeClr>
                </a:solidFill>
              </a:rPr>
              <a:t>大化革新</a:t>
            </a:r>
            <a:r>
              <a:rPr lang="zh-TW" altLang="en-US" sz="2400"/>
              <a:t>後，</a:t>
            </a:r>
            <a:br>
              <a:rPr lang="en-US" altLang="zh-TW" sz="2400"/>
            </a:br>
            <a:r>
              <a:rPr lang="zh-TW" altLang="en-US" sz="2400"/>
              <a:t>日本社會武力爭奪土地資源與政治權力的爭鬥日益激烈，</a:t>
            </a:r>
            <a:br>
              <a:rPr lang="en-US" altLang="zh-TW" sz="2400"/>
            </a:br>
            <a:r>
              <a:rPr lang="zh-TW" altLang="en-US" sz="2400"/>
              <a:t>西元</a:t>
            </a:r>
            <a:r>
              <a:rPr lang="zh-TW" altLang="en-US" sz="2400">
                <a:solidFill>
                  <a:schemeClr val="accent6">
                    <a:lumMod val="50000"/>
                  </a:schemeClr>
                </a:solidFill>
              </a:rPr>
              <a:t>八世紀</a:t>
            </a:r>
            <a:r>
              <a:rPr lang="zh-TW" altLang="en-US" sz="2400"/>
              <a:t>，</a:t>
            </a:r>
            <a:r>
              <a:rPr lang="zh-TW" altLang="en-US" sz="2400">
                <a:solidFill>
                  <a:schemeClr val="accent6">
                    <a:lumMod val="50000"/>
                  </a:schemeClr>
                </a:solidFill>
              </a:rPr>
              <a:t>武士階層逐漸形成</a:t>
            </a:r>
            <a:r>
              <a:rPr lang="zh-TW" altLang="en-US" sz="2400"/>
              <a:t>。</a:t>
            </a:r>
          </a:p>
        </p:txBody>
      </p:sp>
      <p:sp>
        <p:nvSpPr>
          <p:cNvPr id="41" name="文字方塊 40">
            <a:extLst>
              <a:ext uri="{FF2B5EF4-FFF2-40B4-BE49-F238E27FC236}">
                <a16:creationId xmlns:a16="http://schemas.microsoft.com/office/drawing/2014/main" id="{C74C60AF-238C-4B4D-8968-5D329EA577E0}"/>
              </a:ext>
            </a:extLst>
          </p:cNvPr>
          <p:cNvSpPr txBox="1"/>
          <p:nvPr/>
        </p:nvSpPr>
        <p:spPr>
          <a:xfrm>
            <a:off x="10629900" y="-6858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zh-TW" altLang="en-US" sz="2400">
              <a:solidFill>
                <a:schemeClr val="bg1"/>
              </a:solidFill>
              <a:ea typeface="微軟正黑體"/>
            </a:endParaRPr>
          </a:p>
        </p:txBody>
      </p:sp>
    </p:spTree>
    <p:extLst>
      <p:ext uri="{BB962C8B-B14F-4D97-AF65-F5344CB8AC3E}">
        <p14:creationId xmlns:p14="http://schemas.microsoft.com/office/powerpoint/2010/main" val="27059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8897AD2-7F4D-44F8-8E1B-34C89CCC2F81}"/>
                                            </p:graphicEl>
                                          </p:spTgt>
                                        </p:tgtEl>
                                        <p:attrNameLst>
                                          <p:attrName>style.visibility</p:attrName>
                                        </p:attrNameLst>
                                      </p:cBhvr>
                                      <p:to>
                                        <p:strVal val="visible"/>
                                      </p:to>
                                    </p:set>
                                    <p:animEffect transition="in" filter="fade">
                                      <p:cBhvr>
                                        <p:cTn id="12" dur="300"/>
                                        <p:tgtEl>
                                          <p:spTgt spid="5">
                                            <p:graphicEl>
                                              <a:dgm id="{F8897AD2-7F4D-44F8-8E1B-34C89CCC2F81}"/>
                                            </p:graphicEl>
                                          </p:spTgt>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5">
                                            <p:graphicEl>
                                              <a:dgm id="{E55E42F1-AA93-425C-831D-A39A66A495C4}"/>
                                            </p:graphicEl>
                                          </p:spTgt>
                                        </p:tgtEl>
                                        <p:attrNameLst>
                                          <p:attrName>style.visibility</p:attrName>
                                        </p:attrNameLst>
                                      </p:cBhvr>
                                      <p:to>
                                        <p:strVal val="visible"/>
                                      </p:to>
                                    </p:set>
                                    <p:animEffect transition="in" filter="fade">
                                      <p:cBhvr>
                                        <p:cTn id="16" dur="300"/>
                                        <p:tgtEl>
                                          <p:spTgt spid="5">
                                            <p:graphicEl>
                                              <a:dgm id="{E55E42F1-AA93-425C-831D-A39A66A495C4}"/>
                                            </p:graphicEl>
                                          </p:spTgt>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5">
                                            <p:graphicEl>
                                              <a:dgm id="{1F8E08D0-6529-4056-9405-16A39A9846F5}"/>
                                            </p:graphicEl>
                                          </p:spTgt>
                                        </p:tgtEl>
                                        <p:attrNameLst>
                                          <p:attrName>style.visibility</p:attrName>
                                        </p:attrNameLst>
                                      </p:cBhvr>
                                      <p:to>
                                        <p:strVal val="visible"/>
                                      </p:to>
                                    </p:set>
                                    <p:animEffect transition="in" filter="fade">
                                      <p:cBhvr>
                                        <p:cTn id="20" dur="300"/>
                                        <p:tgtEl>
                                          <p:spTgt spid="5">
                                            <p:graphicEl>
                                              <a:dgm id="{1F8E08D0-6529-4056-9405-16A39A9846F5}"/>
                                            </p:graphicEl>
                                          </p:spTgt>
                                        </p:tgtEl>
                                      </p:cBhvr>
                                    </p:animEffect>
                                  </p:childTnLst>
                                </p:cTn>
                              </p:par>
                            </p:childTnLst>
                          </p:cTn>
                        </p:par>
                        <p:par>
                          <p:cTn id="21" fill="hold">
                            <p:stCondLst>
                              <p:cond delay="900"/>
                            </p:stCondLst>
                            <p:childTnLst>
                              <p:par>
                                <p:cTn id="22" presetID="10" presetClass="entr" presetSubtype="0" fill="hold" grpId="0" nodeType="afterEffect">
                                  <p:stCondLst>
                                    <p:cond delay="0"/>
                                  </p:stCondLst>
                                  <p:childTnLst>
                                    <p:set>
                                      <p:cBhvr>
                                        <p:cTn id="23" dur="1" fill="hold">
                                          <p:stCondLst>
                                            <p:cond delay="0"/>
                                          </p:stCondLst>
                                        </p:cTn>
                                        <p:tgtEl>
                                          <p:spTgt spid="5">
                                            <p:graphicEl>
                                              <a:dgm id="{095858CE-EE82-4079-9BC6-841918DE11DE}"/>
                                            </p:graphicEl>
                                          </p:spTgt>
                                        </p:tgtEl>
                                        <p:attrNameLst>
                                          <p:attrName>style.visibility</p:attrName>
                                        </p:attrNameLst>
                                      </p:cBhvr>
                                      <p:to>
                                        <p:strVal val="visible"/>
                                      </p:to>
                                    </p:set>
                                    <p:animEffect transition="in" filter="fade">
                                      <p:cBhvr>
                                        <p:cTn id="24" dur="300"/>
                                        <p:tgtEl>
                                          <p:spTgt spid="5">
                                            <p:graphicEl>
                                              <a:dgm id="{095858CE-EE82-4079-9BC6-841918DE11DE}"/>
                                            </p:graphicEl>
                                          </p:spTgt>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5">
                                            <p:graphicEl>
                                              <a:dgm id="{407F2B99-BED1-4884-B265-AB302E1BE86D}"/>
                                            </p:graphicEl>
                                          </p:spTgt>
                                        </p:tgtEl>
                                        <p:attrNameLst>
                                          <p:attrName>style.visibility</p:attrName>
                                        </p:attrNameLst>
                                      </p:cBhvr>
                                      <p:to>
                                        <p:strVal val="visible"/>
                                      </p:to>
                                    </p:set>
                                    <p:animEffect transition="in" filter="fade">
                                      <p:cBhvr>
                                        <p:cTn id="28" dur="300"/>
                                        <p:tgtEl>
                                          <p:spTgt spid="5">
                                            <p:graphicEl>
                                              <a:dgm id="{407F2B99-BED1-4884-B265-AB302E1BE86D}"/>
                                            </p:graphic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
                                            <p:graphicEl>
                                              <a:dgm id="{EF1FE960-D2AF-4B1F-8DE5-810D92AA38B2}"/>
                                            </p:graphicEl>
                                          </p:spTgt>
                                        </p:tgtEl>
                                        <p:attrNameLst>
                                          <p:attrName>style.visibility</p:attrName>
                                        </p:attrNameLst>
                                      </p:cBhvr>
                                      <p:to>
                                        <p:strVal val="visible"/>
                                      </p:to>
                                    </p:set>
                                    <p:animEffect transition="in" filter="fade">
                                      <p:cBhvr>
                                        <p:cTn id="32" dur="300"/>
                                        <p:tgtEl>
                                          <p:spTgt spid="5">
                                            <p:graphicEl>
                                              <a:dgm id="{EF1FE960-D2AF-4B1F-8DE5-810D92AA38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形 7" descr="打開的書本 以實心填滿">
            <a:extLst>
              <a:ext uri="{FF2B5EF4-FFF2-40B4-BE49-F238E27FC236}">
                <a16:creationId xmlns:a16="http://schemas.microsoft.com/office/drawing/2014/main" id="{42486B3D-5B00-40FD-9519-541650C657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2350" y="1038225"/>
            <a:ext cx="3714750" cy="3714750"/>
          </a:xfrm>
          <a:prstGeom prst="rect">
            <a:avLst/>
          </a:prstGeom>
        </p:spPr>
      </p:pic>
      <p:sp>
        <p:nvSpPr>
          <p:cNvPr id="4" name="文字方塊 3">
            <a:extLst>
              <a:ext uri="{FF2B5EF4-FFF2-40B4-BE49-F238E27FC236}">
                <a16:creationId xmlns:a16="http://schemas.microsoft.com/office/drawing/2014/main" id="{58133880-6B61-4DCD-BCA8-2F4024DB452C}"/>
              </a:ext>
            </a:extLst>
          </p:cNvPr>
          <p:cNvSpPr txBox="1"/>
          <p:nvPr/>
        </p:nvSpPr>
        <p:spPr>
          <a:xfrm>
            <a:off x="8353425" y="685800"/>
            <a:ext cx="1447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2400">
                <a:solidFill>
                  <a:schemeClr val="bg1"/>
                </a:solidFill>
                <a:ea typeface="微軟正黑體"/>
              </a:rPr>
              <a:t>特殊行為</a:t>
            </a:r>
          </a:p>
        </p:txBody>
      </p:sp>
      <p:sp>
        <p:nvSpPr>
          <p:cNvPr id="2" name="標題 1">
            <a:extLst>
              <a:ext uri="{FF2B5EF4-FFF2-40B4-BE49-F238E27FC236}">
                <a16:creationId xmlns:a16="http://schemas.microsoft.com/office/drawing/2014/main" id="{CE2B2741-1A5B-4FE0-83A2-AB3F54F22A36}"/>
              </a:ext>
            </a:extLst>
          </p:cNvPr>
          <p:cNvSpPr>
            <a:spLocks noGrp="1"/>
          </p:cNvSpPr>
          <p:nvPr>
            <p:ph type="title"/>
          </p:nvPr>
        </p:nvSpPr>
        <p:spPr/>
        <p:txBody>
          <a:bodyPr/>
          <a:lstStyle/>
          <a:p>
            <a:r>
              <a:rPr lang="zh-TW" altLang="en-US">
                <a:latin typeface="+mn-ea"/>
              </a:rPr>
              <a:t>大眾對武士的價值觀偏差</a:t>
            </a:r>
            <a:endParaRPr lang="zh-TW" altLang="en-US"/>
          </a:p>
        </p:txBody>
      </p:sp>
      <p:sp>
        <p:nvSpPr>
          <p:cNvPr id="3" name="內容版面配置區 2">
            <a:extLst>
              <a:ext uri="{FF2B5EF4-FFF2-40B4-BE49-F238E27FC236}">
                <a16:creationId xmlns:a16="http://schemas.microsoft.com/office/drawing/2014/main" id="{D419E41A-6B6D-4B99-866D-E17D3354B90F}"/>
              </a:ext>
            </a:extLst>
          </p:cNvPr>
          <p:cNvSpPr>
            <a:spLocks noGrp="1"/>
          </p:cNvSpPr>
          <p:nvPr>
            <p:ph idx="1"/>
          </p:nvPr>
        </p:nvSpPr>
        <p:spPr>
          <a:xfrm>
            <a:off x="1371600" y="2171700"/>
            <a:ext cx="9601200" cy="3581400"/>
          </a:xfrm>
        </p:spPr>
        <p:txBody>
          <a:bodyPr vert="horz" lIns="91440" tIns="45720" rIns="91440" bIns="45720" rtlCol="0" anchor="t">
            <a:normAutofit/>
          </a:bodyPr>
          <a:lstStyle/>
          <a:p>
            <a:pPr marL="383540" indent="-383540"/>
            <a:r>
              <a:rPr lang="zh-TW" altLang="en-US">
                <a:ea typeface="微軟正黑體"/>
              </a:rPr>
              <a:t>復仇行為 </a:t>
            </a:r>
            <a:endParaRPr lang="en-US" altLang="zh-TW">
              <a:ea typeface="微軟正黑體"/>
            </a:endParaRPr>
          </a:p>
          <a:p>
            <a:pPr marL="913892" lvl="1" indent="-383540"/>
            <a:r>
              <a:rPr lang="zh-TW" altLang="en-US" sz="2400" i="0">
                <a:ea typeface="微軟正黑體"/>
              </a:rPr>
              <a:t>此仇不報非武士</a:t>
            </a:r>
          </a:p>
          <a:p>
            <a:pPr marL="383540" indent="-383540"/>
            <a:r>
              <a:rPr lang="zh-TW" altLang="en-US">
                <a:ea typeface="微軟正黑體"/>
              </a:rPr>
              <a:t>切腹理念</a:t>
            </a:r>
            <a:endParaRPr lang="en-US" altLang="zh-TW">
              <a:ea typeface="微軟正黑體"/>
            </a:endParaRPr>
          </a:p>
          <a:p>
            <a:pPr marL="913892" lvl="1" indent="-383540"/>
            <a:r>
              <a:rPr lang="zh-TW" altLang="en-US" sz="2400" i="0">
                <a:ea typeface="微軟正黑體"/>
              </a:rPr>
              <a:t>敢做敢當視死如歸</a:t>
            </a:r>
            <a:endParaRPr lang="zh-TW" sz="2400" i="0"/>
          </a:p>
          <a:p>
            <a:pPr lvl="1"/>
            <a:endParaRPr lang="zh-TW" altLang="en-US" i="0">
              <a:ea typeface="微軟正黑體"/>
            </a:endParaRPr>
          </a:p>
          <a:p>
            <a:pPr lvl="1" indent="-383540">
              <a:lnSpc>
                <a:spcPct val="150000"/>
              </a:lnSpc>
            </a:pPr>
            <a:endParaRPr lang="zh-TW" altLang="en-US" i="0">
              <a:ea typeface="微軟正黑體"/>
            </a:endParaRPr>
          </a:p>
          <a:p>
            <a:pPr marL="0" indent="0">
              <a:lnSpc>
                <a:spcPct val="300000"/>
              </a:lnSpc>
              <a:buNone/>
            </a:pPr>
            <a:endParaRPr lang="zh-TW" altLang="en-US">
              <a:ea typeface="微軟正黑體"/>
            </a:endParaRPr>
          </a:p>
        </p:txBody>
      </p:sp>
      <p:pic>
        <p:nvPicPr>
          <p:cNvPr id="8" name="圖片 8" descr="一張含有 文字, 玩具, 布偶, 向量圖形 的圖片&#10;&#10;自動產生的描述">
            <a:extLst>
              <a:ext uri="{FF2B5EF4-FFF2-40B4-BE49-F238E27FC236}">
                <a16:creationId xmlns:a16="http://schemas.microsoft.com/office/drawing/2014/main" id="{4DF5C62B-6C9F-4D0D-8B06-0B00FEA77B6F}"/>
              </a:ext>
            </a:extLst>
          </p:cNvPr>
          <p:cNvPicPr>
            <a:picLocks noChangeAspect="1"/>
          </p:cNvPicPr>
          <p:nvPr/>
        </p:nvPicPr>
        <p:blipFill>
          <a:blip r:embed="rId4"/>
          <a:stretch>
            <a:fillRect/>
          </a:stretch>
        </p:blipFill>
        <p:spPr>
          <a:xfrm>
            <a:off x="6412706" y="2361959"/>
            <a:ext cx="3581400" cy="4000982"/>
          </a:xfrm>
          <a:prstGeom prst="rect">
            <a:avLst/>
          </a:prstGeom>
        </p:spPr>
      </p:pic>
      <p:sp>
        <p:nvSpPr>
          <p:cNvPr id="9" name="文字方塊 8">
            <a:extLst>
              <a:ext uri="{FF2B5EF4-FFF2-40B4-BE49-F238E27FC236}">
                <a16:creationId xmlns:a16="http://schemas.microsoft.com/office/drawing/2014/main" id="{C7ECE033-14E2-40A3-9FD3-B651075BAEBE}"/>
              </a:ext>
            </a:extLst>
          </p:cNvPr>
          <p:cNvSpPr txBox="1"/>
          <p:nvPr/>
        </p:nvSpPr>
        <p:spPr>
          <a:xfrm>
            <a:off x="9879806" y="253365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2400" b="1">
                <a:ea typeface="微軟正黑體"/>
              </a:rPr>
              <a:t>介錯人</a:t>
            </a:r>
          </a:p>
        </p:txBody>
      </p:sp>
      <mc:AlternateContent xmlns:mc="http://schemas.openxmlformats.org/markup-compatibility/2006" xmlns:p14="http://schemas.microsoft.com/office/powerpoint/2010/main">
        <mc:Choice Requires="p14">
          <p:contentPart p14:bwMode="auto" r:id="rId5">
            <p14:nvContentPartPr>
              <p14:cNvPr id="17" name="筆跡 16">
                <a:extLst>
                  <a:ext uri="{FF2B5EF4-FFF2-40B4-BE49-F238E27FC236}">
                    <a16:creationId xmlns:a16="http://schemas.microsoft.com/office/drawing/2014/main" id="{789E8173-D688-4574-A9AE-D312788FCB0E}"/>
                  </a:ext>
                </a:extLst>
              </p14:cNvPr>
              <p14:cNvContentPartPr/>
              <p14:nvPr/>
            </p14:nvContentPartPr>
            <p14:xfrm>
              <a:off x="9212465" y="2774751"/>
              <a:ext cx="466725" cy="304800"/>
            </p14:xfrm>
          </p:contentPart>
        </mc:Choice>
        <mc:Fallback xmlns="">
          <p:pic>
            <p:nvPicPr>
              <p:cNvPr id="17" name="筆跡 16">
                <a:extLst>
                  <a:ext uri="{FF2B5EF4-FFF2-40B4-BE49-F238E27FC236}">
                    <a16:creationId xmlns:a16="http://schemas.microsoft.com/office/drawing/2014/main" id="{789E8173-D688-4574-A9AE-D312788FCB0E}"/>
                  </a:ext>
                </a:extLst>
              </p:cNvPr>
              <p:cNvPicPr/>
              <p:nvPr/>
            </p:nvPicPr>
            <p:blipFill>
              <a:blip r:embed="rId6"/>
              <a:stretch>
                <a:fillRect/>
              </a:stretch>
            </p:blipFill>
            <p:spPr>
              <a:xfrm>
                <a:off x="9194319" y="2756715"/>
                <a:ext cx="502655" cy="3405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筆跡 17">
                <a:extLst>
                  <a:ext uri="{FF2B5EF4-FFF2-40B4-BE49-F238E27FC236}">
                    <a16:creationId xmlns:a16="http://schemas.microsoft.com/office/drawing/2014/main" id="{2B396783-E03B-442E-94BB-11F6A190AC33}"/>
                  </a:ext>
                </a:extLst>
              </p14:cNvPr>
              <p14:cNvContentPartPr/>
              <p14:nvPr/>
            </p14:nvContentPartPr>
            <p14:xfrm>
              <a:off x="8934449" y="2943819"/>
              <a:ext cx="9525" cy="104775"/>
            </p14:xfrm>
          </p:contentPart>
        </mc:Choice>
        <mc:Fallback xmlns="">
          <p:pic>
            <p:nvPicPr>
              <p:cNvPr id="18" name="筆跡 17">
                <a:extLst>
                  <a:ext uri="{FF2B5EF4-FFF2-40B4-BE49-F238E27FC236}">
                    <a16:creationId xmlns:a16="http://schemas.microsoft.com/office/drawing/2014/main" id="{2B396783-E03B-442E-94BB-11F6A190AC33}"/>
                  </a:ext>
                </a:extLst>
              </p:cNvPr>
              <p:cNvPicPr/>
              <p:nvPr/>
            </p:nvPicPr>
            <p:blipFill>
              <a:blip r:embed="rId8"/>
              <a:stretch>
                <a:fillRect/>
              </a:stretch>
            </p:blipFill>
            <p:spPr>
              <a:xfrm>
                <a:off x="8917440" y="2926643"/>
                <a:ext cx="43203" cy="1387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筆跡 18">
                <a:extLst>
                  <a:ext uri="{FF2B5EF4-FFF2-40B4-BE49-F238E27FC236}">
                    <a16:creationId xmlns:a16="http://schemas.microsoft.com/office/drawing/2014/main" id="{780DF19C-0A1A-479D-85FB-1F470F25BA38}"/>
                  </a:ext>
                </a:extLst>
              </p14:cNvPr>
              <p14:cNvContentPartPr/>
              <p14:nvPr/>
            </p14:nvContentPartPr>
            <p14:xfrm>
              <a:off x="8939212" y="3051632"/>
              <a:ext cx="152400" cy="28575"/>
            </p14:xfrm>
          </p:contentPart>
        </mc:Choice>
        <mc:Fallback xmlns="">
          <p:pic>
            <p:nvPicPr>
              <p:cNvPr id="19" name="筆跡 18">
                <a:extLst>
                  <a:ext uri="{FF2B5EF4-FFF2-40B4-BE49-F238E27FC236}">
                    <a16:creationId xmlns:a16="http://schemas.microsoft.com/office/drawing/2014/main" id="{780DF19C-0A1A-479D-85FB-1F470F25BA38}"/>
                  </a:ext>
                </a:extLst>
              </p:cNvPr>
              <p:cNvPicPr/>
              <p:nvPr/>
            </p:nvPicPr>
            <p:blipFill>
              <a:blip r:embed="rId10"/>
              <a:stretch>
                <a:fillRect/>
              </a:stretch>
            </p:blipFill>
            <p:spPr>
              <a:xfrm>
                <a:off x="8921573" y="3034823"/>
                <a:ext cx="187325" cy="6185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筆跡 19">
                <a:extLst>
                  <a:ext uri="{FF2B5EF4-FFF2-40B4-BE49-F238E27FC236}">
                    <a16:creationId xmlns:a16="http://schemas.microsoft.com/office/drawing/2014/main" id="{5E7833E4-F787-4F15-AA01-A3866E923125}"/>
                  </a:ext>
                </a:extLst>
              </p14:cNvPr>
              <p14:cNvContentPartPr/>
              <p14:nvPr/>
            </p14:nvContentPartPr>
            <p14:xfrm>
              <a:off x="-269081" y="2850355"/>
              <a:ext cx="9525" cy="9525"/>
            </p14:xfrm>
          </p:contentPart>
        </mc:Choice>
        <mc:Fallback xmlns="">
          <p:pic>
            <p:nvPicPr>
              <p:cNvPr id="20" name="筆跡 19">
                <a:extLst>
                  <a:ext uri="{FF2B5EF4-FFF2-40B4-BE49-F238E27FC236}">
                    <a16:creationId xmlns:a16="http://schemas.microsoft.com/office/drawing/2014/main" id="{5E7833E4-F787-4F15-AA01-A3866E923125}"/>
                  </a:ext>
                </a:extLst>
              </p:cNvPr>
              <p:cNvPicPr/>
              <p:nvPr/>
            </p:nvPicPr>
            <p:blipFill>
              <a:blip r:embed="rId12"/>
              <a:stretch>
                <a:fillRect/>
              </a:stretch>
            </p:blipFill>
            <p:spPr>
              <a:xfrm>
                <a:off x="-745331" y="2374105"/>
                <a:ext cx="952500" cy="952500"/>
              </a:xfrm>
              <a:prstGeom prst="rect">
                <a:avLst/>
              </a:prstGeom>
            </p:spPr>
          </p:pic>
        </mc:Fallback>
      </mc:AlternateContent>
    </p:spTree>
    <p:extLst>
      <p:ext uri="{BB962C8B-B14F-4D97-AF65-F5344CB8AC3E}">
        <p14:creationId xmlns:p14="http://schemas.microsoft.com/office/powerpoint/2010/main" val="6496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5" descr="夾板 以實心填滿">
            <a:extLst>
              <a:ext uri="{FF2B5EF4-FFF2-40B4-BE49-F238E27FC236}">
                <a16:creationId xmlns:a16="http://schemas.microsoft.com/office/drawing/2014/main" id="{03ED5FDB-12EF-4052-A72F-579F0F87AD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6525" y="781050"/>
            <a:ext cx="4810125" cy="4810125"/>
          </a:xfrm>
          <a:prstGeom prst="rect">
            <a:avLst/>
          </a:prstGeom>
        </p:spPr>
      </p:pic>
      <p:sp>
        <p:nvSpPr>
          <p:cNvPr id="2" name="標題 1">
            <a:extLst>
              <a:ext uri="{FF2B5EF4-FFF2-40B4-BE49-F238E27FC236}">
                <a16:creationId xmlns:a16="http://schemas.microsoft.com/office/drawing/2014/main" id="{2C4D7826-6FFC-4AE9-BA5E-1CCEF86BFB89}"/>
              </a:ext>
            </a:extLst>
          </p:cNvPr>
          <p:cNvSpPr>
            <a:spLocks noGrp="1"/>
          </p:cNvSpPr>
          <p:nvPr>
            <p:ph type="title"/>
          </p:nvPr>
        </p:nvSpPr>
        <p:spPr/>
        <p:txBody>
          <a:bodyPr/>
          <a:lstStyle/>
          <a:p>
            <a:r>
              <a:rPr lang="zh-TW" altLang="en-US"/>
              <a:t>影響</a:t>
            </a:r>
          </a:p>
        </p:txBody>
      </p:sp>
      <p:sp>
        <p:nvSpPr>
          <p:cNvPr id="3" name="內容版面配置區 2">
            <a:extLst>
              <a:ext uri="{FF2B5EF4-FFF2-40B4-BE49-F238E27FC236}">
                <a16:creationId xmlns:a16="http://schemas.microsoft.com/office/drawing/2014/main" id="{8EF5B691-7638-4478-9DA6-7E7E61114BC4}"/>
              </a:ext>
            </a:extLst>
          </p:cNvPr>
          <p:cNvSpPr>
            <a:spLocks noGrp="1"/>
          </p:cNvSpPr>
          <p:nvPr>
            <p:ph idx="1"/>
          </p:nvPr>
        </p:nvSpPr>
        <p:spPr>
          <a:xfrm>
            <a:off x="1219200" y="1978566"/>
            <a:ext cx="10242506" cy="4422234"/>
          </a:xfrm>
        </p:spPr>
        <p:txBody>
          <a:bodyPr>
            <a:normAutofit/>
          </a:bodyPr>
          <a:lstStyle/>
          <a:p>
            <a:r>
              <a:rPr lang="zh-TW" altLang="en-US">
                <a:solidFill>
                  <a:srgbClr val="0070C0"/>
                </a:solidFill>
              </a:rPr>
              <a:t>天皇制</a:t>
            </a:r>
            <a:r>
              <a:rPr lang="zh-TW" altLang="en-US"/>
              <a:t>、</a:t>
            </a:r>
            <a:r>
              <a:rPr lang="zh-TW" altLang="en-US">
                <a:solidFill>
                  <a:schemeClr val="accent6">
                    <a:lumMod val="50000"/>
                  </a:schemeClr>
                </a:solidFill>
              </a:rPr>
              <a:t>武士道</a:t>
            </a:r>
            <a:r>
              <a:rPr lang="zh-TW" altLang="en-US">
                <a:solidFill>
                  <a:srgbClr val="0070C0"/>
                </a:solidFill>
              </a:rPr>
              <a:t>、日本神道</a:t>
            </a:r>
            <a:r>
              <a:rPr lang="zh-TW" altLang="en-US"/>
              <a:t>構成</a:t>
            </a:r>
            <a:r>
              <a:rPr lang="zh-TW" altLang="en-US" b="0" i="0">
                <a:solidFill>
                  <a:srgbClr val="202122"/>
                </a:solidFill>
                <a:effectLst/>
                <a:latin typeface="Arial" panose="020B0604020202020204" pitchFamily="34" charset="0"/>
              </a:rPr>
              <a:t>日本政治文化傳統的基本要素。</a:t>
            </a:r>
            <a:endParaRPr lang="en-US" altLang="zh-TW"/>
          </a:p>
          <a:p>
            <a:r>
              <a:rPr lang="zh-TW" altLang="en-US"/>
              <a:t>造就了日本人特有的生命形式：</a:t>
            </a:r>
            <a:r>
              <a:rPr lang="zh-TW" altLang="en-US">
                <a:solidFill>
                  <a:srgbClr val="0070C0"/>
                </a:solidFill>
              </a:rPr>
              <a:t>一生懸命</a:t>
            </a:r>
            <a:r>
              <a:rPr lang="zh-TW" altLang="en-US"/>
              <a:t>。</a:t>
            </a:r>
            <a:endParaRPr lang="en-US" altLang="zh-TW"/>
          </a:p>
          <a:p>
            <a:pPr lvl="1"/>
            <a:r>
              <a:rPr lang="zh-TW" altLang="en-US" sz="2400" i="0"/>
              <a:t>終其一生都要把自身的性命置之度外，任何情況下，都要毫不猶豫地為家族、集團和國家效命。</a:t>
            </a:r>
          </a:p>
          <a:p>
            <a:r>
              <a:rPr lang="zh-TW" altLang="en-US"/>
              <a:t>在</a:t>
            </a:r>
            <a:r>
              <a:rPr lang="zh-TW" altLang="en-US">
                <a:solidFill>
                  <a:srgbClr val="0070C0"/>
                </a:solidFill>
              </a:rPr>
              <a:t>二戰</a:t>
            </a:r>
            <a:r>
              <a:rPr lang="zh-TW" altLang="en-US"/>
              <a:t>中影響巨大，造就前期優勢。</a:t>
            </a:r>
            <a:endParaRPr lang="en-US" altLang="zh-TW"/>
          </a:p>
          <a:p>
            <a:pPr lvl="1"/>
            <a:r>
              <a:rPr lang="zh-TW" altLang="en-US" sz="2400" i="0"/>
              <a:t>許多士兵被打敗後不願被俘虜而自盡。</a:t>
            </a:r>
            <a:endParaRPr lang="en-US" altLang="zh-TW" sz="2400" i="0"/>
          </a:p>
          <a:p>
            <a:r>
              <a:rPr lang="zh-TW" altLang="en-US"/>
              <a:t>現今常見於</a:t>
            </a:r>
            <a:r>
              <a:rPr lang="zh-TW" altLang="en-US">
                <a:solidFill>
                  <a:srgbClr val="0070C0"/>
                </a:solidFill>
              </a:rPr>
              <a:t>企業</a:t>
            </a:r>
            <a:r>
              <a:rPr lang="zh-TW" altLang="en-US"/>
              <a:t>中員工的工作態度。</a:t>
            </a:r>
            <a:endParaRPr lang="en-US" altLang="zh-TW"/>
          </a:p>
          <a:p>
            <a:pPr lvl="1"/>
            <a:r>
              <a:rPr lang="zh-TW" altLang="en-US" sz="2400" b="0" i="0">
                <a:solidFill>
                  <a:schemeClr val="tx1"/>
                </a:solidFill>
                <a:effectLst/>
                <a:latin typeface="Open Sans" panose="020B0604020202020204" pitchFamily="34" charset="0"/>
              </a:rPr>
              <a:t>努力的工作，忠於公司。</a:t>
            </a:r>
            <a:endParaRPr lang="en-US" altLang="zh-TW" sz="2400">
              <a:solidFill>
                <a:schemeClr val="tx1"/>
              </a:solidFill>
            </a:endParaRPr>
          </a:p>
        </p:txBody>
      </p:sp>
      <p:pic>
        <p:nvPicPr>
          <p:cNvPr id="1028" name="Picture 4">
            <a:extLst>
              <a:ext uri="{FF2B5EF4-FFF2-40B4-BE49-F238E27FC236}">
                <a16:creationId xmlns:a16="http://schemas.microsoft.com/office/drawing/2014/main" id="{B0650D32-FFDA-4496-ACDF-3D83738A9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845" y="3535586"/>
            <a:ext cx="3912235" cy="307791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9E6DBD45-0931-4525-AB94-D5893D162F2A}"/>
              </a:ext>
            </a:extLst>
          </p:cNvPr>
          <p:cNvSpPr txBox="1"/>
          <p:nvPr/>
        </p:nvSpPr>
        <p:spPr>
          <a:xfrm>
            <a:off x="5430520" y="5967174"/>
            <a:ext cx="3012440" cy="646331"/>
          </a:xfrm>
          <a:prstGeom prst="rect">
            <a:avLst/>
          </a:prstGeom>
          <a:noFill/>
        </p:spPr>
        <p:txBody>
          <a:bodyPr wrap="square" rtlCol="0">
            <a:spAutoFit/>
          </a:bodyPr>
          <a:lstStyle/>
          <a:p>
            <a:endParaRPr lang="en-US" altLang="zh-TW"/>
          </a:p>
          <a:p>
            <a:r>
              <a:rPr lang="zh-TW" altLang="en-US">
                <a:solidFill>
                  <a:srgbClr val="202122"/>
                </a:solidFill>
                <a:latin typeface="Arial" panose="020B0604020202020204" pitchFamily="34" charset="0"/>
              </a:rPr>
              <a:t>日本</a:t>
            </a:r>
            <a:r>
              <a:rPr lang="zh-TW" altLang="en-US" b="0" i="0">
                <a:solidFill>
                  <a:srgbClr val="202122"/>
                </a:solidFill>
                <a:effectLst/>
                <a:latin typeface="Arial" panose="020B0604020202020204" pitchFamily="34" charset="0"/>
              </a:rPr>
              <a:t>武士</a:t>
            </a:r>
            <a:r>
              <a:rPr lang="en-US" altLang="zh-TW">
                <a:hlinkClick r:id="rId5"/>
              </a:rPr>
              <a:t>(wikipedia.org)</a:t>
            </a:r>
            <a:endParaRPr lang="zh-TW" altLang="en-US"/>
          </a:p>
        </p:txBody>
      </p:sp>
    </p:spTree>
    <p:extLst>
      <p:ext uri="{BB962C8B-B14F-4D97-AF65-F5344CB8AC3E}">
        <p14:creationId xmlns:p14="http://schemas.microsoft.com/office/powerpoint/2010/main" val="11934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TM10001105[[fn=裁剪]]</Template>
  <TotalTime>0</TotalTime>
  <Words>1467</Words>
  <Application>Microsoft Office PowerPoint</Application>
  <PresentationFormat>寬螢幕</PresentationFormat>
  <Paragraphs>139</Paragraphs>
  <Slides>14</Slides>
  <Notes>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微軟正黑體</vt:lpstr>
      <vt:lpstr>Arial</vt:lpstr>
      <vt:lpstr>Calibri</vt:lpstr>
      <vt:lpstr>Franklin Gothic Book</vt:lpstr>
      <vt:lpstr>Helvetica</vt:lpstr>
      <vt:lpstr>Open Sans</vt:lpstr>
      <vt:lpstr>裁剪</vt:lpstr>
      <vt:lpstr>日本武士道精神</vt:lpstr>
      <vt:lpstr>目錄</vt:lpstr>
      <vt:lpstr>動機</vt:lpstr>
      <vt:lpstr>摘要</vt:lpstr>
      <vt:lpstr>武士道的要求 </vt:lpstr>
      <vt:lpstr>武士道的要求</vt:lpstr>
      <vt:lpstr>起源及轉變 </vt:lpstr>
      <vt:lpstr>大眾對武士的價值觀偏差</vt:lpstr>
      <vt:lpstr>影響</vt:lpstr>
      <vt:lpstr>影響 </vt:lpstr>
      <vt:lpstr>延伸思考 </vt:lpstr>
      <vt:lpstr>參考資料</vt:lpstr>
      <vt:lpstr>分工表</vt:lpstr>
      <vt:lpstr>感謝各位的聆聽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日本武士道精神</dc:title>
  <dc:creator>Patrick Lu</dc:creator>
  <cp:lastModifiedBy>Patrick Lu</cp:lastModifiedBy>
  <cp:revision>1</cp:revision>
  <dcterms:created xsi:type="dcterms:W3CDTF">2021-12-20T04:38:25Z</dcterms:created>
  <dcterms:modified xsi:type="dcterms:W3CDTF">2022-06-02T11:52:41Z</dcterms:modified>
</cp:coreProperties>
</file>