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4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1CD32-A56C-4A8F-B7B8-7CD1B5A5BD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92806F-0BCA-43DA-9EEB-691F34F5CF71}">
      <dgm:prSet/>
      <dgm:spPr>
        <a:solidFill>
          <a:schemeClr val="accent6"/>
        </a:solidFill>
      </dgm:spPr>
      <dgm:t>
        <a:bodyPr/>
        <a:lstStyle/>
        <a:p>
          <a:r>
            <a:rPr lang="zh-TW" dirty="0"/>
            <a:t>利用聲情朗讀文章，表達作者的思想和情感</a:t>
          </a:r>
          <a:endParaRPr lang="en-US" dirty="0"/>
        </a:p>
      </dgm:t>
    </dgm:pt>
    <dgm:pt modelId="{ECE3BFF1-1E5F-4B91-B84A-AC5EAF06E470}" type="parTrans" cxnId="{BADF7BF6-17F9-48CB-B4DE-82EA48071523}">
      <dgm:prSet/>
      <dgm:spPr/>
      <dgm:t>
        <a:bodyPr/>
        <a:lstStyle/>
        <a:p>
          <a:endParaRPr lang="zh-TW" altLang="en-US"/>
        </a:p>
      </dgm:t>
    </dgm:pt>
    <dgm:pt modelId="{7A749CDB-9DF2-4511-A357-AF942A674DE2}" type="sibTrans" cxnId="{BADF7BF6-17F9-48CB-B4DE-82EA48071523}">
      <dgm:prSet/>
      <dgm:spPr/>
      <dgm:t>
        <a:bodyPr/>
        <a:lstStyle/>
        <a:p>
          <a:endParaRPr lang="zh-TW" altLang="en-US"/>
        </a:p>
      </dgm:t>
    </dgm:pt>
    <dgm:pt modelId="{B5852A4A-CE25-4E7D-8DFA-0EF4B7260D82}" type="pres">
      <dgm:prSet presAssocID="{5C41CD32-A56C-4A8F-B7B8-7CD1B5A5BDB5}" presName="linear" presStyleCnt="0">
        <dgm:presLayoutVars>
          <dgm:animLvl val="lvl"/>
          <dgm:resizeHandles val="exact"/>
        </dgm:presLayoutVars>
      </dgm:prSet>
      <dgm:spPr/>
    </dgm:pt>
    <dgm:pt modelId="{9BFBD064-CA92-4DDA-882A-736FBD85003F}" type="pres">
      <dgm:prSet presAssocID="{CE92806F-0BCA-43DA-9EEB-691F34F5CF71}" presName="parentText" presStyleLbl="node1" presStyleIdx="0" presStyleCnt="1" custScaleY="37612" custLinFactNeighborX="434" custLinFactNeighborY="1607">
        <dgm:presLayoutVars>
          <dgm:chMax val="0"/>
          <dgm:bulletEnabled val="1"/>
        </dgm:presLayoutVars>
      </dgm:prSet>
      <dgm:spPr/>
    </dgm:pt>
  </dgm:ptLst>
  <dgm:cxnLst>
    <dgm:cxn modelId="{C8CAC1A7-639C-47EA-B0C9-0BCB2A371B78}" type="presOf" srcId="{CE92806F-0BCA-43DA-9EEB-691F34F5CF71}" destId="{9BFBD064-CA92-4DDA-882A-736FBD85003F}" srcOrd="0" destOrd="0" presId="urn:microsoft.com/office/officeart/2005/8/layout/vList2"/>
    <dgm:cxn modelId="{6DEF22E6-25B6-4D43-8CAC-959F992EA896}" type="presOf" srcId="{5C41CD32-A56C-4A8F-B7B8-7CD1B5A5BDB5}" destId="{B5852A4A-CE25-4E7D-8DFA-0EF4B7260D82}" srcOrd="0" destOrd="0" presId="urn:microsoft.com/office/officeart/2005/8/layout/vList2"/>
    <dgm:cxn modelId="{BADF7BF6-17F9-48CB-B4DE-82EA48071523}" srcId="{5C41CD32-A56C-4A8F-B7B8-7CD1B5A5BDB5}" destId="{CE92806F-0BCA-43DA-9EEB-691F34F5CF71}" srcOrd="0" destOrd="0" parTransId="{ECE3BFF1-1E5F-4B91-B84A-AC5EAF06E470}" sibTransId="{7A749CDB-9DF2-4511-A357-AF942A674DE2}"/>
    <dgm:cxn modelId="{B12B283E-3311-427D-9D4C-4F55A48BA347}" type="presParOf" srcId="{B5852A4A-CE25-4E7D-8DFA-0EF4B7260D82}" destId="{9BFBD064-CA92-4DDA-882A-736FBD8500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EA36C-83A7-471E-8A21-C34252832E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4F411-B7C6-4305-BD2B-97DD93A375E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TW" dirty="0">
              <a:solidFill>
                <a:schemeClr val="accent6">
                  <a:lumMod val="75000"/>
                </a:schemeClr>
              </a:solidFill>
            </a:rPr>
            <a:t>不同角色，不同心境，不同感情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25412CE2-B1C0-4280-8197-F6C76CCA432C}" type="parTrans" cxnId="{6F9236FB-8BDA-413D-9D8C-8DF61E88D6DF}">
      <dgm:prSet/>
      <dgm:spPr/>
      <dgm:t>
        <a:bodyPr/>
        <a:lstStyle/>
        <a:p>
          <a:endParaRPr lang="en-US"/>
        </a:p>
      </dgm:t>
    </dgm:pt>
    <dgm:pt modelId="{0488B639-BC37-4258-9353-789ABEE00433}" type="sibTrans" cxnId="{6F9236FB-8BDA-413D-9D8C-8DF61E88D6DF}">
      <dgm:prSet/>
      <dgm:spPr/>
      <dgm:t>
        <a:bodyPr/>
        <a:lstStyle/>
        <a:p>
          <a:endParaRPr lang="en-US"/>
        </a:p>
      </dgm:t>
    </dgm:pt>
    <dgm:pt modelId="{6C0D847E-94B1-4005-88E7-9B133775BC6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dirty="0">
              <a:solidFill>
                <a:schemeClr val="accent6">
                  <a:lumMod val="75000"/>
                </a:schemeClr>
              </a:solidFill>
            </a:rPr>
            <a:t>用不同聲音豐富呈現故事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81A5209B-A20E-4583-B145-FDE838434737}" type="parTrans" cxnId="{A67123F7-243F-4A01-992A-002FA9DCBF17}">
      <dgm:prSet/>
      <dgm:spPr/>
      <dgm:t>
        <a:bodyPr/>
        <a:lstStyle/>
        <a:p>
          <a:endParaRPr lang="en-US"/>
        </a:p>
      </dgm:t>
    </dgm:pt>
    <dgm:pt modelId="{AFD6D5B8-F22C-4A2E-B163-7A3E93DC963A}" type="sibTrans" cxnId="{A67123F7-243F-4A01-992A-002FA9DCBF17}">
      <dgm:prSet/>
      <dgm:spPr/>
      <dgm:t>
        <a:bodyPr/>
        <a:lstStyle/>
        <a:p>
          <a:endParaRPr lang="en-US"/>
        </a:p>
      </dgm:t>
    </dgm:pt>
    <dgm:pt modelId="{E07868D7-A21A-417C-823C-571A5D10B8AF}">
      <dgm:prSet/>
      <dgm:spPr>
        <a:solidFill>
          <a:schemeClr val="accent6"/>
        </a:solidFill>
      </dgm:spPr>
      <dgm:t>
        <a:bodyPr/>
        <a:lstStyle/>
        <a:p>
          <a:r>
            <a:rPr lang="zh-TW" dirty="0"/>
            <a:t>有畫面感</a:t>
          </a:r>
          <a:r>
            <a:rPr lang="en-US" altLang="zh-TW" dirty="0"/>
            <a:t>(</a:t>
          </a:r>
          <a:r>
            <a:rPr lang="zh-TW" altLang="en-US" dirty="0"/>
            <a:t>戲劇效果</a:t>
          </a:r>
          <a:r>
            <a:rPr lang="en-US" altLang="zh-TW" dirty="0"/>
            <a:t>)</a:t>
          </a:r>
          <a:endParaRPr lang="en-US" dirty="0"/>
        </a:p>
      </dgm:t>
    </dgm:pt>
    <dgm:pt modelId="{6BE3412C-C9AA-4E99-94CC-6DAC7CF4DE70}" type="parTrans" cxnId="{9CBA02C9-A6B0-4A81-852D-8804E1E06C27}">
      <dgm:prSet/>
      <dgm:spPr/>
      <dgm:t>
        <a:bodyPr/>
        <a:lstStyle/>
        <a:p>
          <a:endParaRPr lang="en-US"/>
        </a:p>
      </dgm:t>
    </dgm:pt>
    <dgm:pt modelId="{6A5B4A76-A18D-44D6-84CC-BD3E29715675}" type="sibTrans" cxnId="{9CBA02C9-A6B0-4A81-852D-8804E1E06C27}">
      <dgm:prSet/>
      <dgm:spPr/>
      <dgm:t>
        <a:bodyPr/>
        <a:lstStyle/>
        <a:p>
          <a:endParaRPr lang="en-US"/>
        </a:p>
      </dgm:t>
    </dgm:pt>
    <dgm:pt modelId="{28D6C2DE-BD9C-48AD-85A3-1B2DF25C97E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dirty="0"/>
            <a:t>展現英雄氣短的感慨</a:t>
          </a:r>
          <a:endParaRPr lang="en-US" dirty="0"/>
        </a:p>
      </dgm:t>
    </dgm:pt>
    <dgm:pt modelId="{8A3C1B03-C49E-4DA1-9C77-46F1C8EBFEAF}" type="parTrans" cxnId="{358304D6-7A00-4861-BD66-43C2B9F1BCB7}">
      <dgm:prSet/>
      <dgm:spPr/>
      <dgm:t>
        <a:bodyPr/>
        <a:lstStyle/>
        <a:p>
          <a:endParaRPr lang="en-US"/>
        </a:p>
      </dgm:t>
    </dgm:pt>
    <dgm:pt modelId="{C8C692FE-CEB4-4FD2-B076-B5D927B7EA99}" type="sibTrans" cxnId="{358304D6-7A00-4861-BD66-43C2B9F1BCB7}">
      <dgm:prSet/>
      <dgm:spPr/>
      <dgm:t>
        <a:bodyPr/>
        <a:lstStyle/>
        <a:p>
          <a:endParaRPr lang="en-US"/>
        </a:p>
      </dgm:t>
    </dgm:pt>
    <dgm:pt modelId="{7072D6CC-4713-4E42-AFA1-21F65F39FC9E}" type="pres">
      <dgm:prSet presAssocID="{DDCEA36C-83A7-471E-8A21-C34252832EDB}" presName="linear" presStyleCnt="0">
        <dgm:presLayoutVars>
          <dgm:animLvl val="lvl"/>
          <dgm:resizeHandles val="exact"/>
        </dgm:presLayoutVars>
      </dgm:prSet>
      <dgm:spPr/>
    </dgm:pt>
    <dgm:pt modelId="{24A88C09-C160-4FA2-8563-8F864AAEF134}" type="pres">
      <dgm:prSet presAssocID="{7CE4F411-B7C6-4305-BD2B-97DD93A375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33E8F2D-E7A3-4903-8E2B-5E8A7E3A6F1A}" type="pres">
      <dgm:prSet presAssocID="{0488B639-BC37-4258-9353-789ABEE00433}" presName="spacer" presStyleCnt="0"/>
      <dgm:spPr/>
    </dgm:pt>
    <dgm:pt modelId="{BC7AE2D6-006E-4CB3-8E7C-27E5345A1EB9}" type="pres">
      <dgm:prSet presAssocID="{6C0D847E-94B1-4005-88E7-9B133775BC6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FDA74F5-662D-4CD0-AD0A-56DCB304F5F4}" type="pres">
      <dgm:prSet presAssocID="{AFD6D5B8-F22C-4A2E-B163-7A3E93DC963A}" presName="spacer" presStyleCnt="0"/>
      <dgm:spPr/>
    </dgm:pt>
    <dgm:pt modelId="{BA1F0FF4-542A-4C22-B268-E7CF7018CD98}" type="pres">
      <dgm:prSet presAssocID="{E07868D7-A21A-417C-823C-571A5D10B8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498888-03B5-4D2B-9E97-1EF586FB486D}" type="pres">
      <dgm:prSet presAssocID="{6A5B4A76-A18D-44D6-84CC-BD3E29715675}" presName="spacer" presStyleCnt="0"/>
      <dgm:spPr/>
    </dgm:pt>
    <dgm:pt modelId="{CD9AAEC1-D50A-4D22-A29F-1B8EA77A3BC6}" type="pres">
      <dgm:prSet presAssocID="{28D6C2DE-BD9C-48AD-85A3-1B2DF25C97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9CB102-C881-4380-946D-E07499C3884F}" type="presOf" srcId="{28D6C2DE-BD9C-48AD-85A3-1B2DF25C97EF}" destId="{CD9AAEC1-D50A-4D22-A29F-1B8EA77A3BC6}" srcOrd="0" destOrd="0" presId="urn:microsoft.com/office/officeart/2005/8/layout/vList2"/>
    <dgm:cxn modelId="{6D8A193B-0AF8-4718-917F-1665FFA72D87}" type="presOf" srcId="{E07868D7-A21A-417C-823C-571A5D10B8AF}" destId="{BA1F0FF4-542A-4C22-B268-E7CF7018CD98}" srcOrd="0" destOrd="0" presId="urn:microsoft.com/office/officeart/2005/8/layout/vList2"/>
    <dgm:cxn modelId="{EF3F0F44-C5C7-4C65-9D1F-ADDA11F313B0}" type="presOf" srcId="{DDCEA36C-83A7-471E-8A21-C34252832EDB}" destId="{7072D6CC-4713-4E42-AFA1-21F65F39FC9E}" srcOrd="0" destOrd="0" presId="urn:microsoft.com/office/officeart/2005/8/layout/vList2"/>
    <dgm:cxn modelId="{C360D97F-DF4C-4996-8FA3-8132C63DCAC6}" type="presOf" srcId="{6C0D847E-94B1-4005-88E7-9B133775BC64}" destId="{BC7AE2D6-006E-4CB3-8E7C-27E5345A1EB9}" srcOrd="0" destOrd="0" presId="urn:microsoft.com/office/officeart/2005/8/layout/vList2"/>
    <dgm:cxn modelId="{9CBA02C9-A6B0-4A81-852D-8804E1E06C27}" srcId="{DDCEA36C-83A7-471E-8A21-C34252832EDB}" destId="{E07868D7-A21A-417C-823C-571A5D10B8AF}" srcOrd="2" destOrd="0" parTransId="{6BE3412C-C9AA-4E99-94CC-6DAC7CF4DE70}" sibTransId="{6A5B4A76-A18D-44D6-84CC-BD3E29715675}"/>
    <dgm:cxn modelId="{358304D6-7A00-4861-BD66-43C2B9F1BCB7}" srcId="{DDCEA36C-83A7-471E-8A21-C34252832EDB}" destId="{28D6C2DE-BD9C-48AD-85A3-1B2DF25C97EF}" srcOrd="3" destOrd="0" parTransId="{8A3C1B03-C49E-4DA1-9C77-46F1C8EBFEAF}" sibTransId="{C8C692FE-CEB4-4FD2-B076-B5D927B7EA99}"/>
    <dgm:cxn modelId="{D5295FF6-AFF6-4B34-9B70-F5698C7194B0}" type="presOf" srcId="{7CE4F411-B7C6-4305-BD2B-97DD93A375EA}" destId="{24A88C09-C160-4FA2-8563-8F864AAEF134}" srcOrd="0" destOrd="0" presId="urn:microsoft.com/office/officeart/2005/8/layout/vList2"/>
    <dgm:cxn modelId="{A67123F7-243F-4A01-992A-002FA9DCBF17}" srcId="{DDCEA36C-83A7-471E-8A21-C34252832EDB}" destId="{6C0D847E-94B1-4005-88E7-9B133775BC64}" srcOrd="1" destOrd="0" parTransId="{81A5209B-A20E-4583-B145-FDE838434737}" sibTransId="{AFD6D5B8-F22C-4A2E-B163-7A3E93DC963A}"/>
    <dgm:cxn modelId="{6F9236FB-8BDA-413D-9D8C-8DF61E88D6DF}" srcId="{DDCEA36C-83A7-471E-8A21-C34252832EDB}" destId="{7CE4F411-B7C6-4305-BD2B-97DD93A375EA}" srcOrd="0" destOrd="0" parTransId="{25412CE2-B1C0-4280-8197-F6C76CCA432C}" sibTransId="{0488B639-BC37-4258-9353-789ABEE00433}"/>
    <dgm:cxn modelId="{BD9B6A48-9928-4A45-8F08-E5B4BB26F674}" type="presParOf" srcId="{7072D6CC-4713-4E42-AFA1-21F65F39FC9E}" destId="{24A88C09-C160-4FA2-8563-8F864AAEF134}" srcOrd="0" destOrd="0" presId="urn:microsoft.com/office/officeart/2005/8/layout/vList2"/>
    <dgm:cxn modelId="{E52C90D8-8E0F-41B4-BFDD-FB7539DEAE7A}" type="presParOf" srcId="{7072D6CC-4713-4E42-AFA1-21F65F39FC9E}" destId="{833E8F2D-E7A3-4903-8E2B-5E8A7E3A6F1A}" srcOrd="1" destOrd="0" presId="urn:microsoft.com/office/officeart/2005/8/layout/vList2"/>
    <dgm:cxn modelId="{57973FD6-5C67-415D-9735-212B523EE173}" type="presParOf" srcId="{7072D6CC-4713-4E42-AFA1-21F65F39FC9E}" destId="{BC7AE2D6-006E-4CB3-8E7C-27E5345A1EB9}" srcOrd="2" destOrd="0" presId="urn:microsoft.com/office/officeart/2005/8/layout/vList2"/>
    <dgm:cxn modelId="{CE67EDD4-743A-4986-AAB9-575494B9D9A8}" type="presParOf" srcId="{7072D6CC-4713-4E42-AFA1-21F65F39FC9E}" destId="{BFDA74F5-662D-4CD0-AD0A-56DCB304F5F4}" srcOrd="3" destOrd="0" presId="urn:microsoft.com/office/officeart/2005/8/layout/vList2"/>
    <dgm:cxn modelId="{2B11EB77-A145-403E-A435-FBAAE3E068EF}" type="presParOf" srcId="{7072D6CC-4713-4E42-AFA1-21F65F39FC9E}" destId="{BA1F0FF4-542A-4C22-B268-E7CF7018CD98}" srcOrd="4" destOrd="0" presId="urn:microsoft.com/office/officeart/2005/8/layout/vList2"/>
    <dgm:cxn modelId="{958B303A-A5EE-4229-A3BA-0E7B495B4319}" type="presParOf" srcId="{7072D6CC-4713-4E42-AFA1-21F65F39FC9E}" destId="{01498888-03B5-4D2B-9E97-1EF586FB486D}" srcOrd="5" destOrd="0" presId="urn:microsoft.com/office/officeart/2005/8/layout/vList2"/>
    <dgm:cxn modelId="{471FDD65-14F9-42B8-92AB-6F3837F2D842}" type="presParOf" srcId="{7072D6CC-4713-4E42-AFA1-21F65F39FC9E}" destId="{CD9AAEC1-D50A-4D22-A29F-1B8EA77A3B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1BB1F-EFF0-467D-B929-C86061CD91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94675-F416-41EA-993D-C433041E5C3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dirty="0"/>
            <a:t>領略了歐陽脩與民同樂胸懷和心情</a:t>
          </a:r>
          <a:endParaRPr lang="en-US" dirty="0"/>
        </a:p>
      </dgm:t>
    </dgm:pt>
    <dgm:pt modelId="{026C7458-72A1-4E11-9EEB-CDDAA3300029}" type="parTrans" cxnId="{795754DE-5637-45FD-AF28-2AC6CA4E48D6}">
      <dgm:prSet/>
      <dgm:spPr/>
      <dgm:t>
        <a:bodyPr/>
        <a:lstStyle/>
        <a:p>
          <a:endParaRPr lang="en-US"/>
        </a:p>
      </dgm:t>
    </dgm:pt>
    <dgm:pt modelId="{7E1C21EC-AFA3-4137-ABB2-1D4ACFE89203}" type="sibTrans" cxnId="{795754DE-5637-45FD-AF28-2AC6CA4E48D6}">
      <dgm:prSet/>
      <dgm:spPr/>
      <dgm:t>
        <a:bodyPr/>
        <a:lstStyle/>
        <a:p>
          <a:endParaRPr lang="en-US"/>
        </a:p>
      </dgm:t>
    </dgm:pt>
    <dgm:pt modelId="{7A56BE6D-18D6-4969-93BD-84DE9B63D2C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/>
            <a:t>第一段剝筍法的寫景，從遠到近的鏡頭感</a:t>
          </a:r>
          <a:endParaRPr lang="en-US"/>
        </a:p>
      </dgm:t>
    </dgm:pt>
    <dgm:pt modelId="{4A6D5096-38C0-46A2-8A67-96ED18F6D18C}" type="parTrans" cxnId="{7CA9B145-7F24-48DC-B4C6-083F99D4D994}">
      <dgm:prSet/>
      <dgm:spPr/>
      <dgm:t>
        <a:bodyPr/>
        <a:lstStyle/>
        <a:p>
          <a:endParaRPr lang="en-US"/>
        </a:p>
      </dgm:t>
    </dgm:pt>
    <dgm:pt modelId="{1F19588B-4950-4FB5-A2B6-DE2BA054C35E}" type="sibTrans" cxnId="{7CA9B145-7F24-48DC-B4C6-083F99D4D994}">
      <dgm:prSet/>
      <dgm:spPr/>
      <dgm:t>
        <a:bodyPr/>
        <a:lstStyle/>
        <a:p>
          <a:endParaRPr lang="en-US"/>
        </a:p>
      </dgm:t>
    </dgm:pt>
    <dgm:pt modelId="{BEA191C5-B067-4AEE-89C6-F889E96FE7BB}">
      <dgm:prSet/>
      <dgm:spPr>
        <a:solidFill>
          <a:schemeClr val="accent1"/>
        </a:solidFill>
      </dgm:spPr>
      <dgm:t>
        <a:bodyPr/>
        <a:lstStyle/>
        <a:p>
          <a:r>
            <a:rPr lang="zh-TW"/>
            <a:t>各段中助詞「也」的語氣變化生動</a:t>
          </a:r>
          <a:endParaRPr lang="en-US"/>
        </a:p>
      </dgm:t>
    </dgm:pt>
    <dgm:pt modelId="{7C3FAC04-609B-4A7B-B671-8DFDDB9471BD}" type="parTrans" cxnId="{750EA82A-B2A6-4835-8B76-5ADDD4494B91}">
      <dgm:prSet/>
      <dgm:spPr/>
      <dgm:t>
        <a:bodyPr/>
        <a:lstStyle/>
        <a:p>
          <a:endParaRPr lang="en-US"/>
        </a:p>
      </dgm:t>
    </dgm:pt>
    <dgm:pt modelId="{581289AE-60CC-4942-93BE-8157A14FD82F}" type="sibTrans" cxnId="{750EA82A-B2A6-4835-8B76-5ADDD4494B91}">
      <dgm:prSet/>
      <dgm:spPr/>
      <dgm:t>
        <a:bodyPr/>
        <a:lstStyle/>
        <a:p>
          <a:endParaRPr lang="en-US"/>
        </a:p>
      </dgm:t>
    </dgm:pt>
    <dgm:pt modelId="{41962978-5450-4BE3-971D-BD137F48114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dirty="0"/>
            <a:t>最後呈現白髮太守頹然其中的樂</a:t>
          </a:r>
          <a:endParaRPr lang="en-US" dirty="0"/>
        </a:p>
      </dgm:t>
    </dgm:pt>
    <dgm:pt modelId="{BF8190AF-11D7-47CF-B8B8-980BD352C40C}" type="parTrans" cxnId="{5D83BECD-6CED-4FD0-9C40-5CDF5F1EF014}">
      <dgm:prSet/>
      <dgm:spPr/>
      <dgm:t>
        <a:bodyPr/>
        <a:lstStyle/>
        <a:p>
          <a:endParaRPr lang="en-US"/>
        </a:p>
      </dgm:t>
    </dgm:pt>
    <dgm:pt modelId="{62E71E4E-1DA4-48EC-A471-1DFE89719113}" type="sibTrans" cxnId="{5D83BECD-6CED-4FD0-9C40-5CDF5F1EF014}">
      <dgm:prSet/>
      <dgm:spPr/>
      <dgm:t>
        <a:bodyPr/>
        <a:lstStyle/>
        <a:p>
          <a:endParaRPr lang="en-US"/>
        </a:p>
      </dgm:t>
    </dgm:pt>
    <dgm:pt modelId="{70D1F595-FA30-408B-AACA-EE7193CD92D2}" type="pres">
      <dgm:prSet presAssocID="{6691BB1F-EFF0-467D-B929-C86061CD9170}" presName="linear" presStyleCnt="0">
        <dgm:presLayoutVars>
          <dgm:animLvl val="lvl"/>
          <dgm:resizeHandles val="exact"/>
        </dgm:presLayoutVars>
      </dgm:prSet>
      <dgm:spPr/>
    </dgm:pt>
    <dgm:pt modelId="{854FA248-B1C5-4673-AC2E-437EA034F688}" type="pres">
      <dgm:prSet presAssocID="{E5694675-F416-41EA-993D-C433041E5C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24D5CFD-BA2C-45B0-A65D-2EA4A9DC5666}" type="pres">
      <dgm:prSet presAssocID="{7E1C21EC-AFA3-4137-ABB2-1D4ACFE89203}" presName="spacer" presStyleCnt="0"/>
      <dgm:spPr/>
    </dgm:pt>
    <dgm:pt modelId="{B62ECE83-7053-438F-88B8-D657EAA31028}" type="pres">
      <dgm:prSet presAssocID="{7A56BE6D-18D6-4969-93BD-84DE9B63D2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A3EC018-669A-4533-9285-1C90025EDA6D}" type="pres">
      <dgm:prSet presAssocID="{1F19588B-4950-4FB5-A2B6-DE2BA054C35E}" presName="spacer" presStyleCnt="0"/>
      <dgm:spPr/>
    </dgm:pt>
    <dgm:pt modelId="{6C5B78CA-C74E-4E47-ADFA-D71D0DF84B9C}" type="pres">
      <dgm:prSet presAssocID="{BEA191C5-B067-4AEE-89C6-F889E96FE7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C549A7-0B67-45CE-96C1-6D751D7E1181}" type="pres">
      <dgm:prSet presAssocID="{581289AE-60CC-4942-93BE-8157A14FD82F}" presName="spacer" presStyleCnt="0"/>
      <dgm:spPr/>
    </dgm:pt>
    <dgm:pt modelId="{39B3BAC4-09DC-48C3-8A86-297AF2A27435}" type="pres">
      <dgm:prSet presAssocID="{41962978-5450-4BE3-971D-BD137F4811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1FE9710-9893-4E59-8E14-5F97F0C26B79}" type="presOf" srcId="{6691BB1F-EFF0-467D-B929-C86061CD9170}" destId="{70D1F595-FA30-408B-AACA-EE7193CD92D2}" srcOrd="0" destOrd="0" presId="urn:microsoft.com/office/officeart/2005/8/layout/vList2"/>
    <dgm:cxn modelId="{750EA82A-B2A6-4835-8B76-5ADDD4494B91}" srcId="{6691BB1F-EFF0-467D-B929-C86061CD9170}" destId="{BEA191C5-B067-4AEE-89C6-F889E96FE7BB}" srcOrd="2" destOrd="0" parTransId="{7C3FAC04-609B-4A7B-B671-8DFDDB9471BD}" sibTransId="{581289AE-60CC-4942-93BE-8157A14FD82F}"/>
    <dgm:cxn modelId="{7CA9B145-7F24-48DC-B4C6-083F99D4D994}" srcId="{6691BB1F-EFF0-467D-B929-C86061CD9170}" destId="{7A56BE6D-18D6-4969-93BD-84DE9B63D2C0}" srcOrd="1" destOrd="0" parTransId="{4A6D5096-38C0-46A2-8A67-96ED18F6D18C}" sibTransId="{1F19588B-4950-4FB5-A2B6-DE2BA054C35E}"/>
    <dgm:cxn modelId="{2C3E1D4F-7448-4850-9291-042E43FC8566}" type="presOf" srcId="{BEA191C5-B067-4AEE-89C6-F889E96FE7BB}" destId="{6C5B78CA-C74E-4E47-ADFA-D71D0DF84B9C}" srcOrd="0" destOrd="0" presId="urn:microsoft.com/office/officeart/2005/8/layout/vList2"/>
    <dgm:cxn modelId="{7BA0A185-8939-4E91-99E4-23BA076B977F}" type="presOf" srcId="{7A56BE6D-18D6-4969-93BD-84DE9B63D2C0}" destId="{B62ECE83-7053-438F-88B8-D657EAA31028}" srcOrd="0" destOrd="0" presId="urn:microsoft.com/office/officeart/2005/8/layout/vList2"/>
    <dgm:cxn modelId="{1CD5F7C7-04F3-49C8-A848-EDF02B386FF2}" type="presOf" srcId="{E5694675-F416-41EA-993D-C433041E5C35}" destId="{854FA248-B1C5-4673-AC2E-437EA034F688}" srcOrd="0" destOrd="0" presId="urn:microsoft.com/office/officeart/2005/8/layout/vList2"/>
    <dgm:cxn modelId="{5D83BECD-6CED-4FD0-9C40-5CDF5F1EF014}" srcId="{6691BB1F-EFF0-467D-B929-C86061CD9170}" destId="{41962978-5450-4BE3-971D-BD137F481149}" srcOrd="3" destOrd="0" parTransId="{BF8190AF-11D7-47CF-B8B8-980BD352C40C}" sibTransId="{62E71E4E-1DA4-48EC-A471-1DFE89719113}"/>
    <dgm:cxn modelId="{795754DE-5637-45FD-AF28-2AC6CA4E48D6}" srcId="{6691BB1F-EFF0-467D-B929-C86061CD9170}" destId="{E5694675-F416-41EA-993D-C433041E5C35}" srcOrd="0" destOrd="0" parTransId="{026C7458-72A1-4E11-9EEB-CDDAA3300029}" sibTransId="{7E1C21EC-AFA3-4137-ABB2-1D4ACFE89203}"/>
    <dgm:cxn modelId="{23DA46E9-A5EC-4DD4-AEAD-4642195C8263}" type="presOf" srcId="{41962978-5450-4BE3-971D-BD137F481149}" destId="{39B3BAC4-09DC-48C3-8A86-297AF2A27435}" srcOrd="0" destOrd="0" presId="urn:microsoft.com/office/officeart/2005/8/layout/vList2"/>
    <dgm:cxn modelId="{09AF48A1-1322-49D8-B2F2-059604780211}" type="presParOf" srcId="{70D1F595-FA30-408B-AACA-EE7193CD92D2}" destId="{854FA248-B1C5-4673-AC2E-437EA034F688}" srcOrd="0" destOrd="0" presId="urn:microsoft.com/office/officeart/2005/8/layout/vList2"/>
    <dgm:cxn modelId="{ACE887F1-12C6-419D-A442-5ABA1DAED2CC}" type="presParOf" srcId="{70D1F595-FA30-408B-AACA-EE7193CD92D2}" destId="{C24D5CFD-BA2C-45B0-A65D-2EA4A9DC5666}" srcOrd="1" destOrd="0" presId="urn:microsoft.com/office/officeart/2005/8/layout/vList2"/>
    <dgm:cxn modelId="{E996800C-A07C-468D-8234-36C46778FEC5}" type="presParOf" srcId="{70D1F595-FA30-408B-AACA-EE7193CD92D2}" destId="{B62ECE83-7053-438F-88B8-D657EAA31028}" srcOrd="2" destOrd="0" presId="urn:microsoft.com/office/officeart/2005/8/layout/vList2"/>
    <dgm:cxn modelId="{AE88BD63-4968-4D3A-B18F-B430B361FDA4}" type="presParOf" srcId="{70D1F595-FA30-408B-AACA-EE7193CD92D2}" destId="{EA3EC018-669A-4533-9285-1C90025EDA6D}" srcOrd="3" destOrd="0" presId="urn:microsoft.com/office/officeart/2005/8/layout/vList2"/>
    <dgm:cxn modelId="{8E3A63BE-8CF2-45FC-B861-FE54B0B13CF4}" type="presParOf" srcId="{70D1F595-FA30-408B-AACA-EE7193CD92D2}" destId="{6C5B78CA-C74E-4E47-ADFA-D71D0DF84B9C}" srcOrd="4" destOrd="0" presId="urn:microsoft.com/office/officeart/2005/8/layout/vList2"/>
    <dgm:cxn modelId="{5E084641-BFA2-4518-8A3B-8EC961FA400E}" type="presParOf" srcId="{70D1F595-FA30-408B-AACA-EE7193CD92D2}" destId="{4DC549A7-0B67-45CE-96C1-6D751D7E1181}" srcOrd="5" destOrd="0" presId="urn:microsoft.com/office/officeart/2005/8/layout/vList2"/>
    <dgm:cxn modelId="{56127813-6A6F-4EB4-9B07-7EA5A7875807}" type="presParOf" srcId="{70D1F595-FA30-408B-AACA-EE7193CD92D2}" destId="{39B3BAC4-09DC-48C3-8A86-297AF2A274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BD064-CA92-4DDA-882A-736FBD85003F}">
      <dsp:nvSpPr>
        <dsp:cNvPr id="0" name=""/>
        <dsp:cNvSpPr/>
      </dsp:nvSpPr>
      <dsp:spPr>
        <a:xfrm>
          <a:off x="0" y="657964"/>
          <a:ext cx="6253721" cy="180248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300" kern="1200" dirty="0"/>
            <a:t>利用聲情朗讀文章，表達作者的思想和情感</a:t>
          </a:r>
          <a:endParaRPr lang="en-US" sz="4300" kern="1200" dirty="0"/>
        </a:p>
      </dsp:txBody>
      <dsp:txXfrm>
        <a:off x="87990" y="745954"/>
        <a:ext cx="6077741" cy="1626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88C09-C160-4FA2-8563-8F864AAEF134}">
      <dsp:nvSpPr>
        <dsp:cNvPr id="0" name=""/>
        <dsp:cNvSpPr/>
      </dsp:nvSpPr>
      <dsp:spPr>
        <a:xfrm>
          <a:off x="0" y="967331"/>
          <a:ext cx="5215545" cy="69498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 dirty="0">
              <a:solidFill>
                <a:schemeClr val="accent6">
                  <a:lumMod val="75000"/>
                </a:schemeClr>
              </a:solidFill>
            </a:rPr>
            <a:t>不同角色，不同心境，不同感情</a:t>
          </a:r>
          <a:endParaRPr lang="en-US" sz="27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3926" y="1001257"/>
        <a:ext cx="5147693" cy="627128"/>
      </dsp:txXfrm>
    </dsp:sp>
    <dsp:sp modelId="{BC7AE2D6-006E-4CB3-8E7C-27E5345A1EB9}">
      <dsp:nvSpPr>
        <dsp:cNvPr id="0" name=""/>
        <dsp:cNvSpPr/>
      </dsp:nvSpPr>
      <dsp:spPr>
        <a:xfrm>
          <a:off x="0" y="1740071"/>
          <a:ext cx="5215545" cy="6949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 dirty="0">
              <a:solidFill>
                <a:schemeClr val="accent6">
                  <a:lumMod val="75000"/>
                </a:schemeClr>
              </a:solidFill>
            </a:rPr>
            <a:t>用不同聲音豐富呈現故事</a:t>
          </a:r>
          <a:endParaRPr lang="en-US" sz="27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3926" y="1773997"/>
        <a:ext cx="5147693" cy="627128"/>
      </dsp:txXfrm>
    </dsp:sp>
    <dsp:sp modelId="{BA1F0FF4-542A-4C22-B268-E7CF7018CD98}">
      <dsp:nvSpPr>
        <dsp:cNvPr id="0" name=""/>
        <dsp:cNvSpPr/>
      </dsp:nvSpPr>
      <dsp:spPr>
        <a:xfrm>
          <a:off x="0" y="2512811"/>
          <a:ext cx="5215545" cy="69498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 dirty="0"/>
            <a:t>有畫面感</a:t>
          </a:r>
          <a:r>
            <a:rPr lang="en-US" altLang="zh-TW" sz="2700" kern="1200" dirty="0"/>
            <a:t>(</a:t>
          </a:r>
          <a:r>
            <a:rPr lang="zh-TW" altLang="en-US" sz="2700" kern="1200" dirty="0"/>
            <a:t>戲劇效果</a:t>
          </a:r>
          <a:r>
            <a:rPr lang="en-US" altLang="zh-TW" sz="2700" kern="1200" dirty="0"/>
            <a:t>)</a:t>
          </a:r>
          <a:endParaRPr lang="en-US" sz="2700" kern="1200" dirty="0"/>
        </a:p>
      </dsp:txBody>
      <dsp:txXfrm>
        <a:off x="33926" y="2546737"/>
        <a:ext cx="5147693" cy="627128"/>
      </dsp:txXfrm>
    </dsp:sp>
    <dsp:sp modelId="{CD9AAEC1-D50A-4D22-A29F-1B8EA77A3BC6}">
      <dsp:nvSpPr>
        <dsp:cNvPr id="0" name=""/>
        <dsp:cNvSpPr/>
      </dsp:nvSpPr>
      <dsp:spPr>
        <a:xfrm>
          <a:off x="0" y="3285551"/>
          <a:ext cx="5215545" cy="69498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kern="1200" dirty="0"/>
            <a:t>展現英雄氣短的感慨</a:t>
          </a:r>
          <a:endParaRPr lang="en-US" sz="2700" kern="1200" dirty="0"/>
        </a:p>
      </dsp:txBody>
      <dsp:txXfrm>
        <a:off x="33926" y="3319477"/>
        <a:ext cx="5147693" cy="627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FA248-B1C5-4673-AC2E-437EA034F688}">
      <dsp:nvSpPr>
        <dsp:cNvPr id="0" name=""/>
        <dsp:cNvSpPr/>
      </dsp:nvSpPr>
      <dsp:spPr>
        <a:xfrm>
          <a:off x="0" y="65479"/>
          <a:ext cx="4854764" cy="10530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/>
            <a:t>領略了歐陽脩與民同樂胸懷和心情</a:t>
          </a:r>
          <a:endParaRPr lang="en-US" sz="2500" kern="1200" dirty="0"/>
        </a:p>
      </dsp:txBody>
      <dsp:txXfrm>
        <a:off x="51403" y="116882"/>
        <a:ext cx="4751958" cy="950194"/>
      </dsp:txXfrm>
    </dsp:sp>
    <dsp:sp modelId="{B62ECE83-7053-438F-88B8-D657EAA31028}">
      <dsp:nvSpPr>
        <dsp:cNvPr id="0" name=""/>
        <dsp:cNvSpPr/>
      </dsp:nvSpPr>
      <dsp:spPr>
        <a:xfrm>
          <a:off x="0" y="1190479"/>
          <a:ext cx="4854764" cy="10530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/>
            <a:t>第一段剝筍法的寫景，從遠到近的鏡頭感</a:t>
          </a:r>
          <a:endParaRPr lang="en-US" sz="2500" kern="1200"/>
        </a:p>
      </dsp:txBody>
      <dsp:txXfrm>
        <a:off x="51403" y="1241882"/>
        <a:ext cx="4751958" cy="950194"/>
      </dsp:txXfrm>
    </dsp:sp>
    <dsp:sp modelId="{6C5B78CA-C74E-4E47-ADFA-D71D0DF84B9C}">
      <dsp:nvSpPr>
        <dsp:cNvPr id="0" name=""/>
        <dsp:cNvSpPr/>
      </dsp:nvSpPr>
      <dsp:spPr>
        <a:xfrm>
          <a:off x="0" y="2315479"/>
          <a:ext cx="4854764" cy="10530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/>
            <a:t>各段中助詞「也」的語氣變化生動</a:t>
          </a:r>
          <a:endParaRPr lang="en-US" sz="2500" kern="1200"/>
        </a:p>
      </dsp:txBody>
      <dsp:txXfrm>
        <a:off x="51403" y="2366882"/>
        <a:ext cx="4751958" cy="950194"/>
      </dsp:txXfrm>
    </dsp:sp>
    <dsp:sp modelId="{39B3BAC4-09DC-48C3-8A86-297AF2A27435}">
      <dsp:nvSpPr>
        <dsp:cNvPr id="0" name=""/>
        <dsp:cNvSpPr/>
      </dsp:nvSpPr>
      <dsp:spPr>
        <a:xfrm>
          <a:off x="0" y="3440479"/>
          <a:ext cx="4854764" cy="10530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/>
            <a:t>最後呈現白髮太守頹然其中的樂</a:t>
          </a:r>
          <a:endParaRPr lang="en-US" sz="2500" kern="1200" dirty="0"/>
        </a:p>
      </dsp:txBody>
      <dsp:txXfrm>
        <a:off x="51403" y="3491882"/>
        <a:ext cx="4751958" cy="950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9D4A2-2B42-4760-B729-082E5CE50C0C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1251-85E7-4438-B332-2F8724C00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58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11251-85E7-4438-B332-2F8724C004D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4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11251-85E7-4438-B332-2F8724C004D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39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11251-85E7-4438-B332-2F8724C004D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38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613A97-FE2F-8F80-7D76-E9780D0FE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9E30A63-BE70-8175-100C-14B01DE7D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563CB5-DDC3-63FA-BD1B-CDB4C356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F2EE9D-34DC-E6EB-9254-9410F578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05CA48-F81C-7486-835B-261D92F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10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ED94D9-BFC5-9C76-5AA4-CD8FD96B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36D365-892E-BF4F-26AD-DEFE1EA76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155BED-EA06-6802-B6F4-E3B28EA9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9A5035-52E0-7C2D-8252-B7D08787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2657D0-47F9-99E8-90F0-B4DDB05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10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AB2C20D-DBA0-5661-7DBB-3E52D6EC1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08E5926-3D81-539F-E784-D689FEEB8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E75E32-2A68-FDF9-A012-63ED16AE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DDD292-D06D-4996-342E-7C3FE3AF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437E5E-1E88-92FE-3D6B-738494ED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34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6013C-347C-B95E-0260-4D07B66D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85A042-EFB6-161E-FA6C-971EB716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DCA94F-3E55-A488-E34B-7DE666FC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CE0F3F-0374-51CE-2DD1-9A8F9CEB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33A61B-8434-F0F7-22DC-27E34F5C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7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A7B8FB-2FD9-7C74-1294-4168E9F3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D29582-9F06-AF92-EF63-50FC8E622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6AAA44-746C-3A7F-DD5E-F3AB56D3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3571CB-BC30-D3E7-2F1B-8FD47DEC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E77C59-59E3-80E0-A28A-7461A054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82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2C5CC-F27A-87C8-B63F-AD891A36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8082B0-1021-EF08-9072-3DD91EE8C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2AA8F10-DCE5-880F-B591-CC340B900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AB237D9-F084-2345-1B97-5BC18BB0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5550F2-680C-DBAE-BBFE-E398623D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BFA343-44DE-4BCA-F481-336B2048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06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19D045-0F1E-7C70-1531-21DDC067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545D92-15E5-98A0-E561-1CB72138B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2C0A604-ECE3-BE98-2FCF-B23C9667A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6CC7A7A-4621-610F-202F-557A2DA2D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3264489-26A9-A108-32FF-098BFE925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EE60CF0-8E26-0FAF-F78D-05274126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1B068E1-C6BC-F5D5-C530-603D6E4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3FF2B50-27F1-9A11-E0B5-04D48102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54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5011BD-8055-3509-9773-0E2827BA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863EFE9-44A7-0421-E69C-93D3567F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B126E7-992F-6763-9EA7-6DC55475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A4A312-F04E-DD79-B38D-ED857436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57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C3662C-7504-3941-930E-6208BB57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C4A5D5A-C668-693D-6079-15B3DD4D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88F685-12EA-67B2-D583-FEB03B81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21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CDD52D-B59C-6F65-B2F1-1E298B00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0FF5A3-91FA-219B-E1BF-22539D38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1B06B43-3E2F-B86D-834D-464EBC1CC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4A111C-4E7D-3F72-49E0-B7E5ABB5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6F7AB5-F5D7-BB4D-E3D4-4D5DDDCE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82A641D-1F62-0644-E6A4-813FE1D5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35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151B17-0840-91A9-4832-9CB3EB22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7ACF498-535A-F510-8FCF-65BBA3069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CF4E9AF-0AB7-5F16-1BF3-07D19DCA2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009E32-3D03-BE4C-C518-456506F3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876359-FF85-8E34-1C55-0EDEDD1A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692ECF-3E16-4D40-2E97-D144ECEE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0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FA1FAFF-2DE4-9BCB-0104-0CFCBFCA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70872A-964A-6A2D-2CCC-3A1B95EFF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99EDEF-8837-8758-0FAC-5FF71FDCE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557C-FB13-4DD5-8A08-0B03457436A3}" type="datetimeFigureOut">
              <a:rPr lang="zh-TW" altLang="en-US" smtClean="0"/>
              <a:t>2022/6/10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1124F6-6904-BF8C-6BDB-F8DA069A9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C3C838-BC27-9008-122F-AA8F730A3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3735-699E-4DA4-9F5C-60C97FF70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60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FrDhqSUs_xnivlDnfoqW-F3oWz4dsmXV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up of hands holding an open book">
            <a:extLst>
              <a:ext uri="{FF2B5EF4-FFF2-40B4-BE49-F238E27FC236}">
                <a16:creationId xmlns:a16="http://schemas.microsoft.com/office/drawing/2014/main" id="{E5E5B0E3-0D25-CBA6-99D9-DEDC5D45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0AA020E-61F8-7022-1123-D9C11F6B8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佳文美讀</a:t>
            </a:r>
            <a:r>
              <a:rPr lang="en-US" altLang="zh-TW" dirty="0">
                <a:solidFill>
                  <a:srgbClr val="FFFFFF"/>
                </a:solidFill>
              </a:rPr>
              <a:t>–</a:t>
            </a:r>
            <a:r>
              <a:rPr lang="zh-TW" altLang="en-US" dirty="0">
                <a:solidFill>
                  <a:srgbClr val="FFFFFF"/>
                </a:solidFill>
              </a:rPr>
              <a:t>探索文人心聲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75CE52E-FCF6-6767-2AD0-0492BD13A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altLang="zh-TW" sz="1700" dirty="0">
                <a:solidFill>
                  <a:srgbClr val="FFFFFF"/>
                </a:solidFill>
              </a:rPr>
              <a:t>10612</a:t>
            </a:r>
            <a:r>
              <a:rPr lang="zh-TW" altLang="en-US" sz="1700" dirty="0">
                <a:solidFill>
                  <a:srgbClr val="FFFFFF"/>
                </a:solidFill>
              </a:rPr>
              <a:t>黃季涵</a:t>
            </a:r>
            <a:endParaRPr lang="en-US" altLang="zh-TW" sz="1700" dirty="0">
              <a:solidFill>
                <a:srgbClr val="FFFFFF"/>
              </a:solidFill>
            </a:endParaRPr>
          </a:p>
          <a:p>
            <a:endParaRPr lang="en-US" altLang="zh-TW" sz="1700" dirty="0">
              <a:solidFill>
                <a:srgbClr val="FFFFFF"/>
              </a:solidFill>
            </a:endParaRPr>
          </a:p>
          <a:p>
            <a:r>
              <a:rPr lang="zh-TW" altLang="en-US" sz="1700" dirty="0">
                <a:solidFill>
                  <a:srgbClr val="FFFFFF"/>
                </a:solidFill>
              </a:rPr>
              <a:t>指導老師：劉美玲老師</a:t>
            </a:r>
          </a:p>
        </p:txBody>
      </p:sp>
    </p:spTree>
    <p:extLst>
      <p:ext uri="{BB962C8B-B14F-4D97-AF65-F5344CB8AC3E}">
        <p14:creationId xmlns:p14="http://schemas.microsoft.com/office/powerpoint/2010/main" val="2654211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36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38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46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5" name="Oval 47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48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49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50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51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52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54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56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62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64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83049BCE-AF7B-3F94-C2E5-E3DD6295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800" kern="1200">
                <a:latin typeface="+mj-lt"/>
                <a:ea typeface="+mj-ea"/>
                <a:cs typeface="+mj-cs"/>
              </a:rPr>
              <a:t>課程主旨</a:t>
            </a:r>
          </a:p>
        </p:txBody>
      </p:sp>
      <p:graphicFrame>
        <p:nvGraphicFramePr>
          <p:cNvPr id="85" name="內容版面配置區 2">
            <a:extLst>
              <a:ext uri="{FF2B5EF4-FFF2-40B4-BE49-F238E27FC236}">
                <a16:creationId xmlns:a16="http://schemas.microsoft.com/office/drawing/2014/main" id="{CC47E6E6-3A03-6036-4ECA-B73D9ABD7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45145"/>
              </p:ext>
            </p:extLst>
          </p:nvPr>
        </p:nvGraphicFramePr>
        <p:xfrm>
          <a:off x="4915947" y="866585"/>
          <a:ext cx="6253722" cy="296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4" name="群組 53">
            <a:extLst>
              <a:ext uri="{FF2B5EF4-FFF2-40B4-BE49-F238E27FC236}">
                <a16:creationId xmlns:a16="http://schemas.microsoft.com/office/drawing/2014/main" id="{CE400B91-CD18-F488-13E9-8EBDD113E449}"/>
              </a:ext>
            </a:extLst>
          </p:cNvPr>
          <p:cNvGrpSpPr/>
          <p:nvPr/>
        </p:nvGrpSpPr>
        <p:grpSpPr>
          <a:xfrm>
            <a:off x="4925752" y="3530563"/>
            <a:ext cx="6253721" cy="1895400"/>
            <a:chOff x="0" y="2515874"/>
            <a:chExt cx="6253721" cy="1895400"/>
          </a:xfrm>
        </p:grpSpPr>
        <p:sp>
          <p:nvSpPr>
            <p:cNvPr id="56" name="矩形: 圓角 55">
              <a:extLst>
                <a:ext uri="{FF2B5EF4-FFF2-40B4-BE49-F238E27FC236}">
                  <a16:creationId xmlns:a16="http://schemas.microsoft.com/office/drawing/2014/main" id="{6338C802-FAFE-A041-D166-056C915E1ABB}"/>
                </a:ext>
              </a:extLst>
            </p:cNvPr>
            <p:cNvSpPr/>
            <p:nvPr/>
          </p:nvSpPr>
          <p:spPr>
            <a:xfrm>
              <a:off x="0" y="2515874"/>
              <a:ext cx="6253721" cy="1895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矩形: 圓角 4">
              <a:extLst>
                <a:ext uri="{FF2B5EF4-FFF2-40B4-BE49-F238E27FC236}">
                  <a16:creationId xmlns:a16="http://schemas.microsoft.com/office/drawing/2014/main" id="{7955500A-A5DC-FA68-9513-F6DA4C7E7E20}"/>
                </a:ext>
              </a:extLst>
            </p:cNvPr>
            <p:cNvSpPr txBox="1"/>
            <p:nvPr/>
          </p:nvSpPr>
          <p:spPr>
            <a:xfrm>
              <a:off x="92526" y="2608400"/>
              <a:ext cx="6068669" cy="1710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sz="4500" kern="1200" dirty="0"/>
                <a:t>也就是文章的情境，利用美聲讀美文。</a:t>
              </a:r>
              <a:endParaRPr lang="en-US" sz="4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988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一張含有 模糊 的圖片&#10;&#10;自動產生的描述">
            <a:extLst>
              <a:ext uri="{FF2B5EF4-FFF2-40B4-BE49-F238E27FC236}">
                <a16:creationId xmlns:a16="http://schemas.microsoft.com/office/drawing/2014/main" id="{5504D99C-0CAB-3BAC-2A2B-1A521F3FE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3071" b="26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346549-1A1B-DA2A-AC3A-154766DC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課程教材</a:t>
            </a: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FD982721-0002-BD60-F8A0-ACA6EB8961C6}"/>
              </a:ext>
            </a:extLst>
          </p:cNvPr>
          <p:cNvGrpSpPr/>
          <p:nvPr/>
        </p:nvGrpSpPr>
        <p:grpSpPr>
          <a:xfrm>
            <a:off x="704802" y="1890900"/>
            <a:ext cx="3286125" cy="1971675"/>
            <a:chOff x="117708" y="230171"/>
            <a:chExt cx="3286125" cy="1971675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1E5707A-AEF0-86E6-B2D8-30D1253B8954}"/>
                </a:ext>
              </a:extLst>
            </p:cNvPr>
            <p:cNvSpPr/>
            <p:nvPr/>
          </p:nvSpPr>
          <p:spPr>
            <a:xfrm>
              <a:off x="117708" y="230171"/>
              <a:ext cx="3286125" cy="1971675"/>
            </a:xfrm>
            <a:prstGeom prst="rect">
              <a:avLst/>
            </a:prstGeom>
            <a:effectLst>
              <a:softEdge rad="63500"/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7DE342B4-4A91-9148-0E8A-F7177FA828DB}"/>
                </a:ext>
              </a:extLst>
            </p:cNvPr>
            <p:cNvSpPr txBox="1"/>
            <p:nvPr/>
          </p:nvSpPr>
          <p:spPr>
            <a:xfrm>
              <a:off x="117708" y="230171"/>
              <a:ext cx="3286125" cy="1971675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109</a:t>
              </a:r>
              <a:r>
                <a:rPr lang="zh-TW" sz="3700" kern="1200" dirty="0"/>
                <a:t>全國語文競賽文言文篇目</a:t>
              </a:r>
              <a:endParaRPr lang="en-US" sz="3700" kern="1200" dirty="0"/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576849A7-6E8C-9443-C35B-CCF988F1462D}"/>
              </a:ext>
            </a:extLst>
          </p:cNvPr>
          <p:cNvGrpSpPr/>
          <p:nvPr/>
        </p:nvGrpSpPr>
        <p:grpSpPr>
          <a:xfrm>
            <a:off x="4308081" y="1890900"/>
            <a:ext cx="3286125" cy="1971675"/>
            <a:chOff x="0" y="39687"/>
            <a:chExt cx="3286125" cy="1971675"/>
          </a:xfrm>
          <a:solidFill>
            <a:schemeClr val="accent5"/>
          </a:solidFill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72BA15A-A182-5D3D-6327-71CEA67BA638}"/>
                </a:ext>
              </a:extLst>
            </p:cNvPr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grpFill/>
            <a:effectLst>
              <a:softEdge rad="63500"/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9B384156-E7B2-D676-3830-85DEED0A94DC}"/>
                </a:ext>
              </a:extLst>
            </p:cNvPr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110</a:t>
              </a:r>
              <a:r>
                <a:rPr lang="zh-TW" sz="3700" kern="1200" dirty="0"/>
                <a:t>全國語文競賽文言文篇目</a:t>
              </a:r>
              <a:endParaRPr lang="en-US" sz="3700" kern="1200" dirty="0"/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7618A288-5272-F846-E6FD-A77D2D149004}"/>
              </a:ext>
            </a:extLst>
          </p:cNvPr>
          <p:cNvGrpSpPr/>
          <p:nvPr/>
        </p:nvGrpSpPr>
        <p:grpSpPr>
          <a:xfrm>
            <a:off x="8298988" y="2876737"/>
            <a:ext cx="3342605" cy="2005563"/>
            <a:chOff x="1748064" y="2975"/>
            <a:chExt cx="3342605" cy="2005563"/>
          </a:xfrm>
          <a:solidFill>
            <a:srgbClr val="C00000"/>
          </a:solidFill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1381CA6F-3AB1-CCDB-4A30-07C637102265}"/>
                </a:ext>
              </a:extLst>
            </p:cNvPr>
            <p:cNvSpPr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grpFill/>
            <a:effectLst>
              <a:softEdge rad="63500"/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21C6CD3E-D506-AE25-B58F-4BF273858BFC}"/>
                </a:ext>
              </a:extLst>
            </p:cNvPr>
            <p:cNvSpPr txBox="1"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sz="3900" kern="1200"/>
                <a:t>劉芊廷學姊的朗讀示範影片</a:t>
              </a:r>
              <a:endParaRPr lang="en-US" sz="3900" kern="1200"/>
            </a:p>
          </p:txBody>
        </p:sp>
      </p:grp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615EAF64-3A64-BDA1-B333-7419DFF60946}"/>
              </a:ext>
            </a:extLst>
          </p:cNvPr>
          <p:cNvSpPr txBox="1"/>
          <p:nvPr/>
        </p:nvSpPr>
        <p:spPr>
          <a:xfrm>
            <a:off x="704802" y="4431781"/>
            <a:ext cx="3286125" cy="2005564"/>
          </a:xfrm>
          <a:prstGeom prst="rect">
            <a:avLst/>
          </a:prstGeom>
          <a:solidFill>
            <a:schemeClr val="accent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marL="0" lvl="0" indent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sz="3600" kern="1200" dirty="0"/>
              <a:t>國文課本裡的文言文課文</a:t>
            </a:r>
            <a:endParaRPr lang="en-US" sz="3600" kern="1200" dirty="0"/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55A90786-2124-CAAF-988E-E18BFAAD1141}"/>
              </a:ext>
            </a:extLst>
          </p:cNvPr>
          <p:cNvGrpSpPr/>
          <p:nvPr/>
        </p:nvGrpSpPr>
        <p:grpSpPr>
          <a:xfrm>
            <a:off x="4308081" y="4357505"/>
            <a:ext cx="3342605" cy="2005565"/>
            <a:chOff x="1632793" y="665"/>
            <a:chExt cx="7250013" cy="4350007"/>
          </a:xfrm>
          <a:solidFill>
            <a:schemeClr val="accent4"/>
          </a:solidFill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27FEFFCC-F67C-53C1-592B-C42819DB03C8}"/>
                </a:ext>
              </a:extLst>
            </p:cNvPr>
            <p:cNvSpPr/>
            <p:nvPr/>
          </p:nvSpPr>
          <p:spPr>
            <a:xfrm>
              <a:off x="1632793" y="665"/>
              <a:ext cx="7250013" cy="4350007"/>
            </a:xfrm>
            <a:prstGeom prst="rect">
              <a:avLst/>
            </a:prstGeom>
            <a:grpFill/>
            <a:effectLst>
              <a:softEdge rad="63500"/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文字方塊 68">
              <a:extLst>
                <a:ext uri="{FF2B5EF4-FFF2-40B4-BE49-F238E27FC236}">
                  <a16:creationId xmlns:a16="http://schemas.microsoft.com/office/drawing/2014/main" id="{57DAB903-CC4F-7F28-C2AA-369D0975BE94}"/>
                </a:ext>
              </a:extLst>
            </p:cNvPr>
            <p:cNvSpPr txBox="1"/>
            <p:nvPr/>
          </p:nvSpPr>
          <p:spPr>
            <a:xfrm>
              <a:off x="1632793" y="665"/>
              <a:ext cx="7250013" cy="4350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600" kern="1200" dirty="0"/>
                <a:t>延伸教材</a:t>
              </a: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8202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00406-5C5B-2AD6-5791-3CDF3017B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DC94AB4-0C70-E855-69D2-1F9EC05E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>
                <a:solidFill>
                  <a:srgbClr val="FFFFFF"/>
                </a:solidFill>
              </a:rPr>
              <a:t>課程內容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F08D3F73-BCA9-A93E-4D4F-CE2FB4F5E5B5}"/>
              </a:ext>
            </a:extLst>
          </p:cNvPr>
          <p:cNvGrpSpPr/>
          <p:nvPr/>
        </p:nvGrpSpPr>
        <p:grpSpPr>
          <a:xfrm>
            <a:off x="838200" y="1855850"/>
            <a:ext cx="3342605" cy="2005563"/>
            <a:chOff x="15" y="7"/>
            <a:chExt cx="3342605" cy="2005563"/>
          </a:xfrm>
        </p:grpSpPr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3C57D5C0-8A19-3194-EFA8-102DF390C811}"/>
                </a:ext>
              </a:extLst>
            </p:cNvPr>
            <p:cNvSpPr/>
            <p:nvPr/>
          </p:nvSpPr>
          <p:spPr>
            <a:xfrm>
              <a:off x="15" y="7"/>
              <a:ext cx="3342605" cy="200556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矩形: 圓角 4">
              <a:extLst>
                <a:ext uri="{FF2B5EF4-FFF2-40B4-BE49-F238E27FC236}">
                  <a16:creationId xmlns:a16="http://schemas.microsoft.com/office/drawing/2014/main" id="{2165C403-B07E-A2E2-5DB1-61A87BB2FF8E}"/>
                </a:ext>
              </a:extLst>
            </p:cNvPr>
            <p:cNvSpPr txBox="1"/>
            <p:nvPr/>
          </p:nvSpPr>
          <p:spPr>
            <a:xfrm>
              <a:off x="97919" y="97911"/>
              <a:ext cx="3146797" cy="1809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sz="2700" kern="1200" dirty="0">
                  <a:solidFill>
                    <a:srgbClr val="002060"/>
                  </a:solidFill>
                </a:rPr>
                <a:t>前製作業：</a:t>
              </a:r>
              <a:endParaRPr lang="en-US" sz="2700" kern="1200" dirty="0">
                <a:solidFill>
                  <a:srgbClr val="002060"/>
                </a:solidFill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sz="2200" kern="1200" dirty="0">
                  <a:solidFill>
                    <a:srgbClr val="002060"/>
                  </a:solidFill>
                </a:rPr>
                <a:t>查詢生僻難字</a:t>
              </a:r>
              <a:endParaRPr lang="en-US" sz="2200" kern="1200" dirty="0">
                <a:solidFill>
                  <a:srgbClr val="002060"/>
                </a:solidFill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sz="2200" kern="1200" dirty="0">
                  <a:solidFill>
                    <a:srgbClr val="002060"/>
                  </a:solidFill>
                </a:rPr>
                <a:t>理解文章所要表達的思想和意境</a:t>
              </a:r>
              <a:endParaRPr lang="en-US" sz="2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6F23E36-C412-74F9-ACFB-928463164A3A}"/>
              </a:ext>
            </a:extLst>
          </p:cNvPr>
          <p:cNvGrpSpPr/>
          <p:nvPr/>
        </p:nvGrpSpPr>
        <p:grpSpPr>
          <a:xfrm>
            <a:off x="4622752" y="3271558"/>
            <a:ext cx="3342605" cy="2005562"/>
            <a:chOff x="-146631" y="1347614"/>
            <a:chExt cx="5006206" cy="3003723"/>
          </a:xfrm>
        </p:grpSpPr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BB6CA280-9EEB-014F-0F52-F9765330FB50}"/>
                </a:ext>
              </a:extLst>
            </p:cNvPr>
            <p:cNvSpPr/>
            <p:nvPr/>
          </p:nvSpPr>
          <p:spPr>
            <a:xfrm>
              <a:off x="-146631" y="1347614"/>
              <a:ext cx="5006206" cy="300372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矩形: 圓角 4">
              <a:extLst>
                <a:ext uri="{FF2B5EF4-FFF2-40B4-BE49-F238E27FC236}">
                  <a16:creationId xmlns:a16="http://schemas.microsoft.com/office/drawing/2014/main" id="{4B802916-7BBE-B4F5-4416-713F1C526AB5}"/>
                </a:ext>
              </a:extLst>
            </p:cNvPr>
            <p:cNvSpPr txBox="1"/>
            <p:nvPr/>
          </p:nvSpPr>
          <p:spPr>
            <a:xfrm>
              <a:off x="-2" y="1494243"/>
              <a:ext cx="4712947" cy="271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t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sz="2800" kern="1200" dirty="0"/>
                <a:t>練習</a:t>
              </a:r>
              <a:r>
                <a:rPr lang="zh-TW" altLang="en-US" sz="2800" kern="1200" dirty="0"/>
                <a:t>：</a:t>
              </a:r>
              <a:endParaRPr lang="en-US" sz="2800" kern="1200" dirty="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sz="2200" kern="1200" dirty="0"/>
                <a:t>朗讀過程再調整咬字、語速、情感</a:t>
              </a:r>
              <a:endParaRPr lang="en-US" sz="2200" kern="1200" dirty="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sz="2200" kern="1200" dirty="0"/>
                <a:t>一段一段的重複細調</a:t>
              </a:r>
              <a:endParaRPr lang="en-US" sz="2200" kern="1200" dirty="0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255C4067-4559-DB83-A691-7590A3BD8A8F}"/>
              </a:ext>
            </a:extLst>
          </p:cNvPr>
          <p:cNvGrpSpPr/>
          <p:nvPr/>
        </p:nvGrpSpPr>
        <p:grpSpPr>
          <a:xfrm>
            <a:off x="8309983" y="4854389"/>
            <a:ext cx="3339335" cy="2003601"/>
            <a:chOff x="2546171" y="1960"/>
            <a:chExt cx="3339335" cy="2003601"/>
          </a:xfrm>
        </p:grpSpPr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21933BF2-B987-BC6D-08B7-A81D039BD5A4}"/>
                </a:ext>
              </a:extLst>
            </p:cNvPr>
            <p:cNvSpPr/>
            <p:nvPr/>
          </p:nvSpPr>
          <p:spPr>
            <a:xfrm>
              <a:off x="2546171" y="1960"/>
              <a:ext cx="3339335" cy="2003601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矩形: 圓角 4">
              <a:extLst>
                <a:ext uri="{FF2B5EF4-FFF2-40B4-BE49-F238E27FC236}">
                  <a16:creationId xmlns:a16="http://schemas.microsoft.com/office/drawing/2014/main" id="{2C140779-8530-9C1C-F641-8AD95967BCA6}"/>
                </a:ext>
              </a:extLst>
            </p:cNvPr>
            <p:cNvSpPr txBox="1"/>
            <p:nvPr/>
          </p:nvSpPr>
          <p:spPr>
            <a:xfrm>
              <a:off x="2643979" y="99768"/>
              <a:ext cx="3143719" cy="1807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sz="2700" kern="1200" dirty="0"/>
                <a:t>呈現</a:t>
              </a:r>
              <a:endParaRPr lang="en-US" sz="27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sz="2200" kern="1200" dirty="0"/>
                <a:t>正式朗讀錄製成影片</a:t>
              </a:r>
              <a:endParaRPr lang="en-US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sz="2200" kern="1200" dirty="0"/>
                <a:t>化身為作者在表述自己的情意</a:t>
              </a:r>
              <a:endParaRPr lang="en-US" sz="2200" kern="1200" dirty="0"/>
            </a:p>
          </p:txBody>
        </p:sp>
      </p:grpSp>
      <p:sp>
        <p:nvSpPr>
          <p:cNvPr id="22" name="箭號: 彎曲 21">
            <a:extLst>
              <a:ext uri="{FF2B5EF4-FFF2-40B4-BE49-F238E27FC236}">
                <a16:creationId xmlns:a16="http://schemas.microsoft.com/office/drawing/2014/main" id="{9A2389C1-824F-D957-4F58-DCC1CA25A7F8}"/>
              </a:ext>
            </a:extLst>
          </p:cNvPr>
          <p:cNvSpPr/>
          <p:nvPr/>
        </p:nvSpPr>
        <p:spPr>
          <a:xfrm rot="5400000">
            <a:off x="4830023" y="2272420"/>
            <a:ext cx="810285" cy="6111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箭號: 彎曲 22">
            <a:extLst>
              <a:ext uri="{FF2B5EF4-FFF2-40B4-BE49-F238E27FC236}">
                <a16:creationId xmlns:a16="http://schemas.microsoft.com/office/drawing/2014/main" id="{41EB5901-5B71-77FF-36F4-4E4262D37892}"/>
              </a:ext>
            </a:extLst>
          </p:cNvPr>
          <p:cNvSpPr/>
          <p:nvPr/>
        </p:nvSpPr>
        <p:spPr>
          <a:xfrm rot="5400000">
            <a:off x="8398394" y="3954966"/>
            <a:ext cx="810285" cy="6111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5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3943627-4239-FE2B-7D0A-A7585427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課程心得</a:t>
            </a:r>
            <a:r>
              <a:rPr lang="en-US" altLang="zh-TW" dirty="0">
                <a:solidFill>
                  <a:schemeClr val="bg1"/>
                </a:solidFill>
              </a:rPr>
              <a:t>—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zh-TW" altLang="en-US" dirty="0">
                <a:solidFill>
                  <a:schemeClr val="bg1"/>
                </a:solidFill>
              </a:rPr>
              <a:t>林沖夜奔</a:t>
            </a: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62" name="內容版面配置區 2">
            <a:extLst>
              <a:ext uri="{FF2B5EF4-FFF2-40B4-BE49-F238E27FC236}">
                <a16:creationId xmlns:a16="http://schemas.microsoft.com/office/drawing/2014/main" id="{CFBF6862-77DB-7D04-4E8A-357E703AB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037535"/>
              </p:ext>
            </p:extLst>
          </p:nvPr>
        </p:nvGraphicFramePr>
        <p:xfrm>
          <a:off x="6477270" y="1130846"/>
          <a:ext cx="5215545" cy="49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6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CD60915-2F32-96DB-EC58-14CEB243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課程心得</a:t>
            </a:r>
            <a:r>
              <a:rPr lang="en-US" altLang="zh-TW" dirty="0">
                <a:solidFill>
                  <a:schemeClr val="bg1"/>
                </a:solidFill>
              </a:rPr>
              <a:t>—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zh-TW" altLang="en-US" dirty="0">
                <a:solidFill>
                  <a:schemeClr val="bg1"/>
                </a:solidFill>
              </a:rPr>
              <a:t>醉翁亭記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5" name="內容版面配置區 2">
            <a:extLst>
              <a:ext uri="{FF2B5EF4-FFF2-40B4-BE49-F238E27FC236}">
                <a16:creationId xmlns:a16="http://schemas.microsoft.com/office/drawing/2014/main" id="{D01CDC13-B87B-6F18-01AF-DBF7B09EC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853406"/>
              </p:ext>
            </p:extLst>
          </p:nvPr>
        </p:nvGraphicFramePr>
        <p:xfrm>
          <a:off x="6234868" y="1130846"/>
          <a:ext cx="4854764" cy="455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00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AD3EFE-BED9-7C27-562F-3DE4A4D8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成品展現</a:t>
            </a:r>
          </a:p>
        </p:txBody>
      </p:sp>
    </p:spTree>
    <p:extLst>
      <p:ext uri="{BB962C8B-B14F-4D97-AF65-F5344CB8AC3E}">
        <p14:creationId xmlns:p14="http://schemas.microsoft.com/office/powerpoint/2010/main" val="588905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樹, 油漆 的圖片&#10;&#10;自動產生的描述">
            <a:extLst>
              <a:ext uri="{FF2B5EF4-FFF2-40B4-BE49-F238E27FC236}">
                <a16:creationId xmlns:a16="http://schemas.microsoft.com/office/drawing/2014/main" id="{148C4692-5947-037D-2209-83E8482097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4EFB55E-8EB5-B325-937D-78D4DBD3910B}"/>
              </a:ext>
            </a:extLst>
          </p:cNvPr>
          <p:cNvSpPr txBox="1"/>
          <p:nvPr/>
        </p:nvSpPr>
        <p:spPr>
          <a:xfrm>
            <a:off x="3330166" y="5210268"/>
            <a:ext cx="5531668" cy="16477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2000" dirty="0"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https://drive.google.com/file/d/1FrDhqSUs_xnivlDnfoqW-F3oWz4dsmXV/view?usp=sharing</a:t>
            </a:r>
            <a:endParaRPr lang="en-US" altLang="zh-TW" sz="2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5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85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232</Words>
  <Application>Microsoft Office PowerPoint</Application>
  <PresentationFormat>寬螢幕</PresentationFormat>
  <Paragraphs>38</Paragraphs>
  <Slides>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佈景主題</vt:lpstr>
      <vt:lpstr>佳文美讀–探索文人心聲</vt:lpstr>
      <vt:lpstr>課程主旨</vt:lpstr>
      <vt:lpstr>課程教材</vt:lpstr>
      <vt:lpstr>課程內容</vt:lpstr>
      <vt:lpstr>課程心得— 林沖夜奔</vt:lpstr>
      <vt:lpstr>課程心得— 醉翁亭記</vt:lpstr>
      <vt:lpstr>成品展現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佳文美讀–探索文人心聲</dc:title>
  <dc:creator>Cheryl (林侑潔) Lin</dc:creator>
  <cp:lastModifiedBy>Cheryl (林侑潔) Lin</cp:lastModifiedBy>
  <cp:revision>3</cp:revision>
  <dcterms:created xsi:type="dcterms:W3CDTF">2022-06-05T10:12:54Z</dcterms:created>
  <dcterms:modified xsi:type="dcterms:W3CDTF">2022-06-10T04:24:10Z</dcterms:modified>
</cp:coreProperties>
</file>